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8.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9.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9781" r:id="rId2"/>
    <p:sldMasterId id="2147489794" r:id="rId3"/>
    <p:sldMasterId id="2147491580" r:id="rId4"/>
    <p:sldMasterId id="2147491636" r:id="rId5"/>
    <p:sldMasterId id="2147491652" r:id="rId6"/>
    <p:sldMasterId id="2147491700" r:id="rId7"/>
    <p:sldMasterId id="2147491895" r:id="rId8"/>
    <p:sldMasterId id="2147492301" r:id="rId9"/>
    <p:sldMasterId id="2147492313" r:id="rId10"/>
  </p:sldMasterIdLst>
  <p:notesMasterIdLst>
    <p:notesMasterId r:id="rId28"/>
  </p:notesMasterIdLst>
  <p:handoutMasterIdLst>
    <p:handoutMasterId r:id="rId29"/>
  </p:handoutMasterIdLst>
  <p:sldIdLst>
    <p:sldId id="497" r:id="rId11"/>
    <p:sldId id="324" r:id="rId12"/>
    <p:sldId id="520" r:id="rId13"/>
    <p:sldId id="526" r:id="rId14"/>
    <p:sldId id="527" r:id="rId15"/>
    <p:sldId id="529" r:id="rId16"/>
    <p:sldId id="530" r:id="rId17"/>
    <p:sldId id="540" r:id="rId18"/>
    <p:sldId id="541" r:id="rId19"/>
    <p:sldId id="543" r:id="rId20"/>
    <p:sldId id="519" r:id="rId21"/>
    <p:sldId id="531" r:id="rId22"/>
    <p:sldId id="532" r:id="rId23"/>
    <p:sldId id="544" r:id="rId24"/>
    <p:sldId id="535" r:id="rId25"/>
    <p:sldId id="538" r:id="rId26"/>
    <p:sldId id="481" r:id="rId27"/>
  </p:sldIdLst>
  <p:sldSz cx="9144000" cy="6858000" type="screen4x3"/>
  <p:notesSz cx="6797675" cy="9926638"/>
  <p:defaultTextStyle>
    <a:defPPr>
      <a:defRPr lang="en-GB"/>
    </a:defPPr>
    <a:lvl1pPr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Arial" pitchFamily="34" charset="0"/>
      </a:defRPr>
    </a:lvl5pPr>
    <a:lvl6pPr marL="2286000" algn="l" defTabSz="914400" rtl="0" eaLnBrk="1" latinLnBrk="0" hangingPunct="1">
      <a:defRPr kern="1200">
        <a:solidFill>
          <a:schemeClr val="tx1"/>
        </a:solidFill>
        <a:latin typeface="Arial" pitchFamily="34" charset="0"/>
        <a:ea typeface="ＭＳ Ｐゴシック" pitchFamily="34" charset="-128"/>
        <a:cs typeface="Arial" pitchFamily="34" charset="0"/>
      </a:defRPr>
    </a:lvl6pPr>
    <a:lvl7pPr marL="2743200" algn="l" defTabSz="914400" rtl="0" eaLnBrk="1" latinLnBrk="0" hangingPunct="1">
      <a:defRPr kern="1200">
        <a:solidFill>
          <a:schemeClr val="tx1"/>
        </a:solidFill>
        <a:latin typeface="Arial" pitchFamily="34" charset="0"/>
        <a:ea typeface="ＭＳ Ｐゴシック" pitchFamily="34" charset="-128"/>
        <a:cs typeface="Arial" pitchFamily="34" charset="0"/>
      </a:defRPr>
    </a:lvl7pPr>
    <a:lvl8pPr marL="3200400" algn="l" defTabSz="914400" rtl="0" eaLnBrk="1" latinLnBrk="0" hangingPunct="1">
      <a:defRPr kern="1200">
        <a:solidFill>
          <a:schemeClr val="tx1"/>
        </a:solidFill>
        <a:latin typeface="Arial" pitchFamily="34" charset="0"/>
        <a:ea typeface="ＭＳ Ｐゴシック" pitchFamily="34" charset="-128"/>
        <a:cs typeface="Arial" pitchFamily="34" charset="0"/>
      </a:defRPr>
    </a:lvl8pPr>
    <a:lvl9pPr marL="3657600" algn="l" defTabSz="914400" rtl="0" eaLnBrk="1" latinLnBrk="0" hangingPunct="1">
      <a:defRPr kern="1200">
        <a:solidFill>
          <a:schemeClr val="tx1"/>
        </a:solidFill>
        <a:latin typeface="Arial" pitchFamily="34" charset="0"/>
        <a:ea typeface="ＭＳ Ｐゴシック" pitchFamily="34" charset="-128"/>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6699"/>
    <a:srgbClr val="0000B2"/>
    <a:srgbClr val="FF9900"/>
    <a:srgbClr val="FF0000"/>
    <a:srgbClr val="0000FF"/>
    <a:srgbClr val="FFFF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147" autoAdjust="0"/>
    <p:restoredTop sz="91652" autoAdjust="0"/>
  </p:normalViewPr>
  <p:slideViewPr>
    <p:cSldViewPr>
      <p:cViewPr>
        <p:scale>
          <a:sx n="100" d="100"/>
          <a:sy n="100" d="100"/>
        </p:scale>
        <p:origin x="-522"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1" d="100"/>
          <a:sy n="51" d="100"/>
        </p:scale>
        <p:origin x="-2958"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atin typeface="Arial" charset="0"/>
                <a:ea typeface="+mn-ea"/>
                <a:cs typeface="Arial" charset="0"/>
              </a:defRPr>
            </a:lvl1pPr>
          </a:lstStyle>
          <a:p>
            <a:pPr>
              <a:defRPr/>
            </a:pPr>
            <a:endParaRPr lang="en-GB"/>
          </a:p>
        </p:txBody>
      </p:sp>
      <p:sp>
        <p:nvSpPr>
          <p:cNvPr id="72707" name="Rectangle 3"/>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atin typeface="Arial" charset="0"/>
                <a:ea typeface="+mn-ea"/>
                <a:cs typeface="Arial" charset="0"/>
              </a:defRPr>
            </a:lvl1pPr>
          </a:lstStyle>
          <a:p>
            <a:pPr>
              <a:defRPr/>
            </a:pPr>
            <a:endParaRPr lang="en-GB"/>
          </a:p>
        </p:txBody>
      </p:sp>
      <p:sp>
        <p:nvSpPr>
          <p:cNvPr id="72708" name="Rectangle 4"/>
          <p:cNvSpPr>
            <a:spLocks noGrp="1" noChangeArrowheads="1"/>
          </p:cNvSpPr>
          <p:nvPr>
            <p:ph type="ftr" sz="quarter" idx="2"/>
          </p:nvPr>
        </p:nvSpPr>
        <p:spPr bwMode="auto">
          <a:xfrm>
            <a:off x="0" y="9429750"/>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atin typeface="Arial" charset="0"/>
                <a:ea typeface="+mn-ea"/>
                <a:cs typeface="Arial" charset="0"/>
              </a:defRPr>
            </a:lvl1pPr>
          </a:lstStyle>
          <a:p>
            <a:pPr>
              <a:defRPr/>
            </a:pPr>
            <a:endParaRPr lang="en-GB"/>
          </a:p>
        </p:txBody>
      </p:sp>
      <p:sp>
        <p:nvSpPr>
          <p:cNvPr id="72709" name="Rectangle 5"/>
          <p:cNvSpPr>
            <a:spLocks noGrp="1" noChangeArrowheads="1"/>
          </p:cNvSpPr>
          <p:nvPr>
            <p:ph type="sldNum" sz="quarter" idx="3"/>
          </p:nvPr>
        </p:nvSpPr>
        <p:spPr bwMode="auto">
          <a:xfrm>
            <a:off x="3849688" y="9429750"/>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cs typeface="Arial" pitchFamily="34" charset="0"/>
              </a:defRPr>
            </a:lvl1pPr>
          </a:lstStyle>
          <a:p>
            <a:pPr>
              <a:defRPr/>
            </a:pPr>
            <a:fld id="{3BFF2D42-7698-42B1-8536-9EDDBC6034F3}" type="slidenum">
              <a:rPr lang="en-GB" altLang="en-US"/>
              <a:pPr>
                <a:defRPr/>
              </a:pPr>
              <a:t>‹#›</a:t>
            </a:fld>
            <a:endParaRPr lang="en-GB" altLang="en-US"/>
          </a:p>
        </p:txBody>
      </p:sp>
    </p:spTree>
    <p:extLst>
      <p:ext uri="{BB962C8B-B14F-4D97-AF65-F5344CB8AC3E}">
        <p14:creationId xmlns:p14="http://schemas.microsoft.com/office/powerpoint/2010/main" val="1228926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defTabSz="955675">
              <a:defRPr sz="1300">
                <a:latin typeface="Arial" charset="0"/>
                <a:ea typeface="+mn-ea"/>
                <a:cs typeface="Arial" charset="0"/>
              </a:defRPr>
            </a:lvl1pPr>
          </a:lstStyle>
          <a:p>
            <a:pPr>
              <a:defRPr/>
            </a:pPr>
            <a:endParaRPr lang="en-GB"/>
          </a:p>
        </p:txBody>
      </p:sp>
      <p:sp>
        <p:nvSpPr>
          <p:cNvPr id="64515" name="Rectangle 3"/>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lvl1pPr algn="r" defTabSz="955675">
              <a:defRPr sz="1300">
                <a:latin typeface="Arial" charset="0"/>
                <a:ea typeface="+mn-ea"/>
                <a:cs typeface="Arial" charset="0"/>
              </a:defRPr>
            </a:lvl1pPr>
          </a:lstStyle>
          <a:p>
            <a:pPr>
              <a:defRPr/>
            </a:pPr>
            <a:endParaRPr lang="en-GB"/>
          </a:p>
        </p:txBody>
      </p:sp>
      <p:sp>
        <p:nvSpPr>
          <p:cNvPr id="6758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7"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5562" tIns="47781" rIns="95562" bIns="47781"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4518" name="Rectangle 6"/>
          <p:cNvSpPr>
            <a:spLocks noGrp="1" noChangeArrowheads="1"/>
          </p:cNvSpPr>
          <p:nvPr>
            <p:ph type="ftr" sz="quarter" idx="4"/>
          </p:nvPr>
        </p:nvSpPr>
        <p:spPr bwMode="auto">
          <a:xfrm>
            <a:off x="0" y="9429750"/>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defTabSz="955675">
              <a:defRPr sz="1300">
                <a:latin typeface="Arial" charset="0"/>
                <a:ea typeface="+mn-ea"/>
                <a:cs typeface="Arial" charset="0"/>
              </a:defRPr>
            </a:lvl1pPr>
          </a:lstStyle>
          <a:p>
            <a:pPr>
              <a:defRPr/>
            </a:pPr>
            <a:endParaRPr lang="en-GB"/>
          </a:p>
        </p:txBody>
      </p:sp>
      <p:sp>
        <p:nvSpPr>
          <p:cNvPr id="64519" name="Rectangle 7"/>
          <p:cNvSpPr>
            <a:spLocks noGrp="1" noChangeArrowheads="1"/>
          </p:cNvSpPr>
          <p:nvPr>
            <p:ph type="sldNum" sz="quarter" idx="5"/>
          </p:nvPr>
        </p:nvSpPr>
        <p:spPr bwMode="auto">
          <a:xfrm>
            <a:off x="3849688" y="9429750"/>
            <a:ext cx="2946400" cy="495300"/>
          </a:xfrm>
          <a:prstGeom prst="rect">
            <a:avLst/>
          </a:prstGeom>
          <a:noFill/>
          <a:ln w="9525">
            <a:noFill/>
            <a:miter lim="800000"/>
            <a:headEnd/>
            <a:tailEnd/>
          </a:ln>
          <a:effectLst/>
        </p:spPr>
        <p:txBody>
          <a:bodyPr vert="horz" wrap="square" lIns="95562" tIns="47781" rIns="95562" bIns="47781" numCol="1" anchor="b" anchorCtr="0" compatLnSpc="1">
            <a:prstTxWarp prst="textNoShape">
              <a:avLst/>
            </a:prstTxWarp>
          </a:bodyPr>
          <a:lstStyle>
            <a:lvl1pPr algn="r" defTabSz="955675">
              <a:defRPr sz="1300">
                <a:cs typeface="Arial" pitchFamily="34" charset="0"/>
              </a:defRPr>
            </a:lvl1pPr>
          </a:lstStyle>
          <a:p>
            <a:pPr>
              <a:defRPr/>
            </a:pPr>
            <a:fld id="{C18BCD22-527B-4A4F-B5D1-9C3194DD41FA}" type="slidenum">
              <a:rPr lang="en-GB" altLang="en-US"/>
              <a:pPr>
                <a:defRPr/>
              </a:pPr>
              <a:t>‹#›</a:t>
            </a:fld>
            <a:endParaRPr lang="en-GB" altLang="en-US"/>
          </a:p>
        </p:txBody>
      </p:sp>
    </p:spTree>
    <p:extLst>
      <p:ext uri="{BB962C8B-B14F-4D97-AF65-F5344CB8AC3E}">
        <p14:creationId xmlns:p14="http://schemas.microsoft.com/office/powerpoint/2010/main" val="3681539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itchFamily="34" charset="0"/>
                <a:ea typeface="ＭＳ Ｐゴシック" pitchFamily="34" charset="-128"/>
                <a:cs typeface="Arial" pitchFamily="34" charset="0"/>
              </a:rPr>
              <a:t>.  </a:t>
            </a:r>
          </a:p>
          <a:p>
            <a:endParaRPr lang="en-GB" altLang="en-US" smtClean="0">
              <a:latin typeface="Arial" pitchFamily="34" charset="0"/>
              <a:ea typeface="ＭＳ Ｐゴシック" pitchFamily="34" charset="-128"/>
              <a:cs typeface="Arial"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FF496052-E0CC-466C-BA39-995186889793}" type="slidenum">
              <a:rPr lang="en-GB" altLang="en-US" sz="1300" smtClean="0"/>
              <a:pPr eaLnBrk="1" hangingPunct="1">
                <a:spcBef>
                  <a:spcPct val="0"/>
                </a:spcBef>
              </a:pPr>
              <a:t>1</a:t>
            </a:fld>
            <a:endParaRPr lang="en-GB" altLang="en-US" sz="13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19B39C6C-2605-4F18-86AD-67E0FE5AFFE0}" type="slidenum">
              <a:rPr lang="en-GB" altLang="en-US" sz="1300" smtClean="0"/>
              <a:pPr eaLnBrk="1" hangingPunct="1">
                <a:spcBef>
                  <a:spcPct val="0"/>
                </a:spcBef>
              </a:pPr>
              <a:t>2</a:t>
            </a:fld>
            <a:endParaRPr lang="en-GB" altLang="en-US" sz="13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D9E0E308-9D3C-4F0C-A7DA-BA92EFFA6626}" type="slidenum">
              <a:rPr lang="en-GB" altLang="en-US" sz="1300" smtClean="0">
                <a:solidFill>
                  <a:srgbClr val="000000"/>
                </a:solidFill>
              </a:rPr>
              <a:pPr eaLnBrk="1" hangingPunct="1">
                <a:spcBef>
                  <a:spcPct val="0"/>
                </a:spcBef>
              </a:pPr>
              <a:t>3</a:t>
            </a:fld>
            <a:endParaRPr lang="en-GB" altLang="en-US" sz="1300"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DF7C9C7D-4443-4BEF-937D-97AFF42651B7}" type="slidenum">
              <a:rPr lang="en-GB" altLang="en-US" sz="1300" smtClean="0">
                <a:solidFill>
                  <a:srgbClr val="000000"/>
                </a:solidFill>
              </a:rPr>
              <a:pPr eaLnBrk="1" hangingPunct="1">
                <a:spcBef>
                  <a:spcPct val="0"/>
                </a:spcBef>
              </a:pPr>
              <a:t>4</a:t>
            </a:fld>
            <a:endParaRPr lang="en-GB" altLang="en-US" sz="1300"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8C20757E-D658-4925-8A45-424C544542BC}" type="slidenum">
              <a:rPr lang="en-GB" altLang="en-US" sz="1300" smtClean="0">
                <a:solidFill>
                  <a:srgbClr val="000000"/>
                </a:solidFill>
              </a:rPr>
              <a:pPr eaLnBrk="1" hangingPunct="1">
                <a:spcBef>
                  <a:spcPct val="0"/>
                </a:spcBef>
              </a:pPr>
              <a:t>5</a:t>
            </a:fld>
            <a:endParaRPr lang="en-GB" altLang="en-US" sz="1300"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6F68168D-CAF5-4257-A6CE-E0BC83C930D4}" type="slidenum">
              <a:rPr lang="en-GB" altLang="en-US" sz="1300" smtClean="0"/>
              <a:pPr eaLnBrk="1" hangingPunct="1">
                <a:spcBef>
                  <a:spcPct val="0"/>
                </a:spcBef>
              </a:pPr>
              <a:t>6</a:t>
            </a:fld>
            <a:endParaRPr lang="en-GB" altLang="en-US" sz="13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16813806-99D0-4D01-9382-AF0F70D19EC1}" type="slidenum">
              <a:rPr lang="en-GB" altLang="en-US" sz="1300" smtClean="0"/>
              <a:pPr eaLnBrk="1" hangingPunct="1">
                <a:spcBef>
                  <a:spcPct val="0"/>
                </a:spcBef>
              </a:pPr>
              <a:t>7</a:t>
            </a:fld>
            <a:endParaRPr lang="en-GB" altLang="en-US" sz="13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15D805DA-3725-45C5-9E57-84E96A091FBA}" type="slidenum">
              <a:rPr lang="en-GB" altLang="en-US" sz="1300" smtClean="0">
                <a:solidFill>
                  <a:srgbClr val="000000"/>
                </a:solidFill>
              </a:rPr>
              <a:pPr eaLnBrk="1" hangingPunct="1">
                <a:spcBef>
                  <a:spcPct val="0"/>
                </a:spcBef>
              </a:pPr>
              <a:t>8</a:t>
            </a:fld>
            <a:endParaRPr lang="en-GB" altLang="en-US" sz="1300"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F81CD3E3-6C69-401E-B40E-BAE7F2C04C7B}" type="slidenum">
              <a:rPr lang="en-US" altLang="en-US">
                <a:solidFill>
                  <a:srgbClr val="000000"/>
                </a:solidFill>
              </a:rPr>
              <a:pPr eaLnBrk="1" hangingPunct="1">
                <a:spcBef>
                  <a:spcPct val="0"/>
                </a:spcBef>
              </a:pPr>
              <a:t>9</a:t>
            </a:fld>
            <a:endParaRPr lang="en-US" altLang="en-US">
              <a:solidFill>
                <a:srgbClr val="000000"/>
              </a:solidFill>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GB" altLang="en-US" dirty="0" smtClean="0">
                <a:latin typeface="Arial" pitchFamily="34" charset="0"/>
                <a:ea typeface="ＭＳ Ｐゴシック" pitchFamily="34" charset="-128"/>
                <a:cs typeface="Arial" pitchFamily="34" charset="0"/>
              </a:rPr>
              <a:t>Voluntary action by which people freely unite in shared endeavours towards a common purpose is a feature in almost every society across the world.  Although the terms which define volunteering may vary in different languages and cultures, the values driving it are common and universal.  </a:t>
            </a:r>
          </a:p>
          <a:p>
            <a:pPr marL="228600" indent="-228600" eaLnBrk="1" hangingPunct="1"/>
            <a:r>
              <a:rPr lang="en-GB" altLang="en-US" dirty="0" smtClean="0">
                <a:latin typeface="Arial" pitchFamily="34" charset="0"/>
                <a:ea typeface="ＭＳ Ｐゴシック" pitchFamily="34" charset="-128"/>
                <a:cs typeface="Arial" pitchFamily="34" charset="0"/>
              </a:rPr>
              <a:t> </a:t>
            </a:r>
          </a:p>
          <a:p>
            <a:pPr marL="228600" indent="-228600" eaLnBrk="1" hangingPunct="1"/>
            <a:endParaRPr lang="en-GB" altLang="en-US" dirty="0" smtClean="0">
              <a:latin typeface="Arial" pitchFamily="34" charset="0"/>
              <a:ea typeface="ＭＳ Ｐゴシック" pitchFamily="34" charset="-128"/>
              <a:cs typeface="Arial" pitchFamily="34" charset="0"/>
            </a:endParaRPr>
          </a:p>
          <a:p>
            <a:pPr marL="228600" indent="-228600" eaLnBrk="1" hangingPunct="1"/>
            <a:endParaRPr lang="en-GB" altLang="en-US"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2F011B7A-6D61-4E38-985A-CC293DEC5B2A}" type="slidenum">
              <a:rPr lang="en-US" altLang="en-US" smtClean="0">
                <a:solidFill>
                  <a:srgbClr val="000000"/>
                </a:solidFill>
              </a:rPr>
              <a:pPr eaLnBrk="1" hangingPunct="1">
                <a:spcBef>
                  <a:spcPct val="0"/>
                </a:spcBef>
              </a:pPr>
              <a:t>10</a:t>
            </a:fld>
            <a:endParaRPr lang="en-US" altLang="en-US" smtClean="0">
              <a:solidFill>
                <a:srgbClr val="000000"/>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smtClean="0">
                <a:latin typeface="Arial" pitchFamily="34" charset="0"/>
                <a:ea typeface="ＭＳ Ｐゴシック" pitchFamily="34" charset="-128"/>
                <a:cs typeface="Arial" pitchFamily="34" charset="0"/>
              </a:rPr>
              <a:t>Every day millions of people from all ages, backgrounds, ethnicities and faiths across the world, step forward to tackle problems, human needs and gaps across their local communities and/ or their shared communities of interest.</a:t>
            </a:r>
          </a:p>
          <a:p>
            <a:pPr eaLnBrk="1" hangingPunct="1"/>
            <a:endParaRPr lang="en-GB" altLang="en-US" dirty="0" smtClean="0">
              <a:latin typeface="Arial" pitchFamily="34" charset="0"/>
              <a:ea typeface="ＭＳ Ｐゴシック" pitchFamily="34" charset="-128"/>
              <a:cs typeface="Arial" pitchFamily="34" charset="0"/>
            </a:endParaRPr>
          </a:p>
          <a:p>
            <a:pPr eaLnBrk="1" hangingPunct="1"/>
            <a:r>
              <a:rPr lang="en-GB" altLang="en-US" dirty="0" smtClean="0">
                <a:latin typeface="Arial" pitchFamily="34" charset="0"/>
                <a:ea typeface="ＭＳ Ｐゴシック" pitchFamily="34" charset="-128"/>
                <a:cs typeface="Arial" pitchFamily="34" charset="0"/>
              </a:rPr>
              <a:t> The brain tumour community is no exception.  All organisations attending the IBTA Summit share a common heritage.  All were founded by passionate, caring volunteers wanting to make a difference for brain tumour patients today and in the future. Our groups share a common language too.  We speak about ‘the journeys of brain tumour patients’ at different stages of their care and treatments. Likewise each group at the Summit is at different stages of their organisation’s journey.  Some are recently founded and wholly volunteer - led, while others have evolved over time into multi-million dollar ‘professionally led’ organisations with a CEO and 40+ staff managing and supporting hundreds of volunteers and fundraisers</a:t>
            </a:r>
          </a:p>
          <a:p>
            <a:pPr eaLnBrk="1" hangingPunct="1"/>
            <a:endParaRPr lang="en-GB" altLang="en-US" dirty="0" smtClean="0">
              <a:latin typeface="Arial" pitchFamily="34" charset="0"/>
              <a:ea typeface="ＭＳ Ｐゴシック" pitchFamily="34" charset="-128"/>
              <a:cs typeface="Arial" pitchFamily="34" charset="0"/>
            </a:endParaRPr>
          </a:p>
          <a:p>
            <a:pPr eaLnBrk="1" hangingPunct="1"/>
            <a:endParaRPr lang="en-GB" altLang="en-US" dirty="0" smtClean="0">
              <a:latin typeface="Arial" pitchFamily="34" charset="0"/>
              <a:ea typeface="ＭＳ Ｐゴシック" pitchFamily="34" charset="-128"/>
              <a:cs typeface="Arial" pitchFamily="34" charset="0"/>
            </a:endParaRPr>
          </a:p>
          <a:p>
            <a:pPr eaLnBrk="1" hangingPunct="1"/>
            <a:endParaRPr lang="en-GB" altLang="en-US" dirty="0" smtClean="0">
              <a:latin typeface="Arial" pitchFamily="34" charset="0"/>
              <a:ea typeface="ＭＳ Ｐゴシック" pitchFamily="34" charset="-128"/>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F08D2E46-4D45-4198-8C92-FD6ED82FF2A1}" type="slidenum">
              <a:rPr lang="en-GB" altLang="en-US" sz="1300" smtClean="0"/>
              <a:pPr eaLnBrk="1" hangingPunct="1">
                <a:spcBef>
                  <a:spcPct val="0"/>
                </a:spcBef>
              </a:pPr>
              <a:t>11</a:t>
            </a:fld>
            <a:endParaRPr lang="en-GB" altLang="en-US" sz="13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9A8058FA-CD06-4208-8F82-F09E2BE45E8D}" type="slidenum">
              <a:rPr lang="en-GB" altLang="en-US" sz="1300" smtClean="0"/>
              <a:pPr eaLnBrk="1" hangingPunct="1">
                <a:spcBef>
                  <a:spcPct val="0"/>
                </a:spcBef>
              </a:pPr>
              <a:t>12</a:t>
            </a:fld>
            <a:endParaRPr lang="en-GB" altLang="en-US" sz="13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24000A23-3127-4DD6-8744-7C5EB6AA81DB}" type="slidenum">
              <a:rPr lang="en-GB" altLang="en-US" sz="1300" smtClean="0"/>
              <a:pPr eaLnBrk="1" hangingPunct="1">
                <a:spcBef>
                  <a:spcPct val="0"/>
                </a:spcBef>
              </a:pPr>
              <a:t>13</a:t>
            </a:fld>
            <a:endParaRPr lang="en-GB" altLang="en-US" sz="13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63C97626-379A-43CA-A676-AB91D837E51C}" type="slidenum">
              <a:rPr lang="en-GB" altLang="en-US" sz="1300" smtClean="0">
                <a:solidFill>
                  <a:srgbClr val="000000"/>
                </a:solidFill>
              </a:rPr>
              <a:pPr eaLnBrk="1" hangingPunct="1">
                <a:spcBef>
                  <a:spcPct val="0"/>
                </a:spcBef>
              </a:pPr>
              <a:t>14</a:t>
            </a:fld>
            <a:endParaRPr lang="en-GB" altLang="en-US" sz="1300"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1809E3D4-FBB0-4ACB-B591-49EE57190339}" type="slidenum">
              <a:rPr lang="en-GB" altLang="en-US" sz="1300" smtClean="0">
                <a:solidFill>
                  <a:srgbClr val="000000"/>
                </a:solidFill>
              </a:rPr>
              <a:pPr eaLnBrk="1" hangingPunct="1">
                <a:spcBef>
                  <a:spcPct val="0"/>
                </a:spcBef>
              </a:pPr>
              <a:t>15</a:t>
            </a:fld>
            <a:endParaRPr lang="en-GB" altLang="en-US" sz="1300"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9678639E-43F1-45D3-9BCA-8F64015D8A58}" type="slidenum">
              <a:rPr lang="en-GB" altLang="en-US" sz="1300" smtClean="0">
                <a:solidFill>
                  <a:srgbClr val="000000"/>
                </a:solidFill>
              </a:rPr>
              <a:pPr eaLnBrk="1" hangingPunct="1">
                <a:spcBef>
                  <a:spcPct val="0"/>
                </a:spcBef>
              </a:pPr>
              <a:t>16</a:t>
            </a:fld>
            <a:endParaRPr lang="en-GB" altLang="en-US" sz="1300"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cs typeface="Arial"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spcBef>
                <a:spcPct val="30000"/>
              </a:spcBef>
              <a:defRPr sz="1200">
                <a:solidFill>
                  <a:schemeClr val="tx1"/>
                </a:solidFill>
                <a:latin typeface="Arial" pitchFamily="34" charset="0"/>
                <a:ea typeface="ＭＳ Ｐゴシック" pitchFamily="34" charset="-128"/>
                <a:cs typeface="Arial" pitchFamily="34" charset="0"/>
              </a:defRPr>
            </a:lvl1pPr>
            <a:lvl2pPr marL="742950" indent="-285750" defTabSz="955675" eaLnBrk="0" hangingPunct="0">
              <a:spcBef>
                <a:spcPct val="30000"/>
              </a:spcBef>
              <a:defRPr sz="1200">
                <a:solidFill>
                  <a:schemeClr val="tx1"/>
                </a:solidFill>
                <a:latin typeface="Arial" pitchFamily="34" charset="0"/>
                <a:ea typeface="Arial" pitchFamily="34" charset="0"/>
                <a:cs typeface="Arial" pitchFamily="34" charset="0"/>
              </a:defRPr>
            </a:lvl2pPr>
            <a:lvl3pPr marL="11430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3pPr>
            <a:lvl4pPr marL="16002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4pPr>
            <a:lvl5pPr marL="2057400" indent="-228600" defTabSz="955675" eaLnBrk="0" hangingPunct="0">
              <a:spcBef>
                <a:spcPct val="30000"/>
              </a:spcBef>
              <a:defRPr sz="1200">
                <a:solidFill>
                  <a:schemeClr val="tx1"/>
                </a:solidFill>
                <a:latin typeface="Arial" pitchFamily="34" charset="0"/>
                <a:ea typeface="Arial" pitchFamily="34" charset="0"/>
                <a:cs typeface="Arial" pitchFamily="34" charset="0"/>
              </a:defRPr>
            </a:lvl5pPr>
            <a:lvl6pPr marL="25146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6pPr>
            <a:lvl7pPr marL="29718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7pPr>
            <a:lvl8pPr marL="34290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8pPr>
            <a:lvl9pPr marL="3886200" indent="-228600" defTabSz="955675" eaLnBrk="0" fontAlgn="base" hangingPunct="0">
              <a:spcBef>
                <a:spcPct val="30000"/>
              </a:spcBef>
              <a:spcAft>
                <a:spcPct val="0"/>
              </a:spcAft>
              <a:defRPr sz="1200">
                <a:solidFill>
                  <a:schemeClr val="tx1"/>
                </a:solidFill>
                <a:latin typeface="Arial" pitchFamily="34" charset="0"/>
                <a:ea typeface="Arial" pitchFamily="34" charset="0"/>
                <a:cs typeface="Arial" pitchFamily="34" charset="0"/>
              </a:defRPr>
            </a:lvl9pPr>
          </a:lstStyle>
          <a:p>
            <a:pPr eaLnBrk="1" hangingPunct="1">
              <a:spcBef>
                <a:spcPct val="0"/>
              </a:spcBef>
            </a:pPr>
            <a:fld id="{81042FC4-4CF6-42E6-A9E3-FB5FC599F0C6}" type="slidenum">
              <a:rPr lang="en-GB" altLang="en-US" sz="1300" smtClean="0"/>
              <a:pPr eaLnBrk="1" hangingPunct="1">
                <a:spcBef>
                  <a:spcPct val="0"/>
                </a:spcBef>
              </a:pPr>
              <a:t>17</a:t>
            </a:fld>
            <a:endParaRPr lang="en-GB" altLang="en-US" sz="13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chemeClr val="accent1">
                  <a:lumMod val="60000"/>
                  <a:lumOff val="40000"/>
                </a:schemeClr>
              </a:buClr>
              <a:buSzPct val="110000"/>
              <a:buFont typeface="Wingdings 2" pitchFamily="18" charset="2"/>
              <a:buNone/>
              <a:defRPr/>
            </a:pPr>
            <a:endParaRPr sz="3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A8FDDB5-1F46-4FAF-BC16-6FE3A4EB592D}" type="slidenum">
              <a:rPr lang="en-GB" altLang="en-US"/>
              <a:pPr>
                <a:defRPr/>
              </a:pPr>
              <a:t>‹#›</a:t>
            </a:fld>
            <a:endParaRPr lang="en-GB" altLang="en-US"/>
          </a:p>
        </p:txBody>
      </p:sp>
    </p:spTree>
    <p:extLst>
      <p:ext uri="{BB962C8B-B14F-4D97-AF65-F5344CB8AC3E}">
        <p14:creationId xmlns:p14="http://schemas.microsoft.com/office/powerpoint/2010/main" val="296090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89842FD-CE06-4998-BA05-C732CDBA0B68}" type="slidenum">
              <a:rPr lang="en-GB" altLang="en-US"/>
              <a:pPr>
                <a:defRPr/>
              </a:pPr>
              <a:t>‹#›</a:t>
            </a:fld>
            <a:endParaRPr lang="en-GB" altLang="en-US" dirty="0"/>
          </a:p>
        </p:txBody>
      </p:sp>
    </p:spTree>
    <p:extLst>
      <p:ext uri="{BB962C8B-B14F-4D97-AF65-F5344CB8AC3E}">
        <p14:creationId xmlns:p14="http://schemas.microsoft.com/office/powerpoint/2010/main" val="977401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425FBE1-195B-445A-A3AC-EE0E48A509D0}" type="slidenum">
              <a:rPr lang="en-GB" altLang="en-US"/>
              <a:pPr>
                <a:defRPr/>
              </a:pPr>
              <a:t>‹#›</a:t>
            </a:fld>
            <a:endParaRPr lang="en-GB" altLang="en-US" dirty="0"/>
          </a:p>
        </p:txBody>
      </p:sp>
    </p:spTree>
    <p:extLst>
      <p:ext uri="{BB962C8B-B14F-4D97-AF65-F5344CB8AC3E}">
        <p14:creationId xmlns:p14="http://schemas.microsoft.com/office/powerpoint/2010/main" val="28373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p:txBody>
          <a:bodyPr/>
          <a:lstStyle>
            <a:lvl1pPr>
              <a:defRPr/>
            </a:lvl1pPr>
          </a:lstStyle>
          <a:p>
            <a:pPr>
              <a:defRPr/>
            </a:pPr>
            <a:fld id="{BDC7C39E-3579-474E-A0AB-95B2F59354BC}" type="slidenum">
              <a:rPr lang="en-GB" altLang="en-US"/>
              <a:pPr>
                <a:defRPr/>
              </a:pPr>
              <a:t>‹#›</a:t>
            </a:fld>
            <a:endParaRPr lang="en-GB" altLang="en-US" dirty="0"/>
          </a:p>
        </p:txBody>
      </p:sp>
    </p:spTree>
    <p:extLst>
      <p:ext uri="{BB962C8B-B14F-4D97-AF65-F5344CB8AC3E}">
        <p14:creationId xmlns:p14="http://schemas.microsoft.com/office/powerpoint/2010/main" val="244370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285E973-9847-4330-A8EA-0E41488AD3AF}" type="slidenum">
              <a:rPr lang="en-GB" altLang="en-US"/>
              <a:pPr>
                <a:defRPr/>
              </a:pPr>
              <a:t>‹#›</a:t>
            </a:fld>
            <a:endParaRPr lang="en-GB" altLang="en-US" dirty="0"/>
          </a:p>
        </p:txBody>
      </p:sp>
    </p:spTree>
    <p:extLst>
      <p:ext uri="{BB962C8B-B14F-4D97-AF65-F5344CB8AC3E}">
        <p14:creationId xmlns:p14="http://schemas.microsoft.com/office/powerpoint/2010/main" val="1706791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E773637-2EFF-4FE3-BE92-1EDBD4326A01}" type="slidenum">
              <a:rPr lang="en-GB" altLang="en-US"/>
              <a:pPr>
                <a:defRPr/>
              </a:pPr>
              <a:t>‹#›</a:t>
            </a:fld>
            <a:endParaRPr lang="en-GB" altLang="en-US" dirty="0"/>
          </a:p>
        </p:txBody>
      </p:sp>
    </p:spTree>
    <p:extLst>
      <p:ext uri="{BB962C8B-B14F-4D97-AF65-F5344CB8AC3E}">
        <p14:creationId xmlns:p14="http://schemas.microsoft.com/office/powerpoint/2010/main" val="401870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02160916-C693-484E-8573-16A6DE671387}" type="slidenum">
              <a:rPr lang="en-GB" altLang="en-US"/>
              <a:pPr>
                <a:defRPr/>
              </a:pPr>
              <a:t>‹#›</a:t>
            </a:fld>
            <a:endParaRPr lang="en-GB" altLang="en-US" dirty="0"/>
          </a:p>
        </p:txBody>
      </p:sp>
    </p:spTree>
    <p:extLst>
      <p:ext uri="{BB962C8B-B14F-4D97-AF65-F5344CB8AC3E}">
        <p14:creationId xmlns:p14="http://schemas.microsoft.com/office/powerpoint/2010/main" val="1228282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2CCEF7DC-F693-4651-B4E4-A5C60AA2DCC8}" type="slidenum">
              <a:rPr lang="en-GB" altLang="en-US"/>
              <a:pPr>
                <a:defRPr/>
              </a:pPr>
              <a:t>‹#›</a:t>
            </a:fld>
            <a:endParaRPr lang="en-GB" altLang="en-US" dirty="0"/>
          </a:p>
        </p:txBody>
      </p:sp>
    </p:spTree>
    <p:extLst>
      <p:ext uri="{BB962C8B-B14F-4D97-AF65-F5344CB8AC3E}">
        <p14:creationId xmlns:p14="http://schemas.microsoft.com/office/powerpoint/2010/main" val="1788375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85195B67-BF41-437B-87DF-1CA9F1BF8396}" type="slidenum">
              <a:rPr lang="en-GB" altLang="en-US"/>
              <a:pPr>
                <a:defRPr/>
              </a:pPr>
              <a:t>‹#›</a:t>
            </a:fld>
            <a:endParaRPr lang="en-GB" altLang="en-US" dirty="0"/>
          </a:p>
        </p:txBody>
      </p:sp>
    </p:spTree>
    <p:extLst>
      <p:ext uri="{BB962C8B-B14F-4D97-AF65-F5344CB8AC3E}">
        <p14:creationId xmlns:p14="http://schemas.microsoft.com/office/powerpoint/2010/main" val="57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3441779-0935-47C2-AC75-E39FCD952581}" type="slidenum">
              <a:rPr lang="en-GB" altLang="en-US"/>
              <a:pPr>
                <a:defRPr/>
              </a:pPr>
              <a:t>‹#›</a:t>
            </a:fld>
            <a:endParaRPr lang="en-GB" altLang="en-US" dirty="0"/>
          </a:p>
        </p:txBody>
      </p:sp>
    </p:spTree>
    <p:extLst>
      <p:ext uri="{BB962C8B-B14F-4D97-AF65-F5344CB8AC3E}">
        <p14:creationId xmlns:p14="http://schemas.microsoft.com/office/powerpoint/2010/main" val="1715258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53C1AAE-06F9-4810-8275-606EAAFED30C}" type="slidenum">
              <a:rPr lang="en-GB" altLang="en-US"/>
              <a:pPr>
                <a:defRPr/>
              </a:pPr>
              <a:t>‹#›</a:t>
            </a:fld>
            <a:endParaRPr lang="en-GB" altLang="en-US" dirty="0"/>
          </a:p>
        </p:txBody>
      </p:sp>
    </p:spTree>
    <p:extLst>
      <p:ext uri="{BB962C8B-B14F-4D97-AF65-F5344CB8AC3E}">
        <p14:creationId xmlns:p14="http://schemas.microsoft.com/office/powerpoint/2010/main" val="2906628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4C75FDB-7FD0-412F-9AED-C224A1CC850F}" type="slidenum">
              <a:rPr lang="en-GB" altLang="en-US"/>
              <a:pPr>
                <a:defRPr/>
              </a:pPr>
              <a:t>‹#›</a:t>
            </a:fld>
            <a:endParaRPr lang="en-GB" altLang="en-US" dirty="0"/>
          </a:p>
        </p:txBody>
      </p:sp>
    </p:spTree>
    <p:extLst>
      <p:ext uri="{BB962C8B-B14F-4D97-AF65-F5344CB8AC3E}">
        <p14:creationId xmlns:p14="http://schemas.microsoft.com/office/powerpoint/2010/main" val="2426457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58788F5-22B3-4D36-B22D-E0688C7AB0C1}" type="slidenum">
              <a:rPr lang="en-GB" altLang="en-US"/>
              <a:pPr>
                <a:defRPr/>
              </a:pPr>
              <a:t>‹#›</a:t>
            </a:fld>
            <a:endParaRPr lang="en-GB" altLang="en-US" dirty="0"/>
          </a:p>
        </p:txBody>
      </p:sp>
    </p:spTree>
    <p:extLst>
      <p:ext uri="{BB962C8B-B14F-4D97-AF65-F5344CB8AC3E}">
        <p14:creationId xmlns:p14="http://schemas.microsoft.com/office/powerpoint/2010/main" val="3749221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BD2246B-497F-4F47-82F5-682C162FFA68}" type="slidenum">
              <a:rPr lang="en-GB" altLang="en-US"/>
              <a:pPr>
                <a:defRPr/>
              </a:pPr>
              <a:t>‹#›</a:t>
            </a:fld>
            <a:endParaRPr lang="en-GB" altLang="en-US" dirty="0"/>
          </a:p>
        </p:txBody>
      </p:sp>
    </p:spTree>
    <p:extLst>
      <p:ext uri="{BB962C8B-B14F-4D97-AF65-F5344CB8AC3E}">
        <p14:creationId xmlns:p14="http://schemas.microsoft.com/office/powerpoint/2010/main" val="3563067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5BE83EAC-8389-4684-BAC7-8A509EECC3F0}" type="slidenum">
              <a:rPr lang="en-GB" altLang="en-US"/>
              <a:pPr>
                <a:defRPr/>
              </a:pPr>
              <a:t>‹#›</a:t>
            </a:fld>
            <a:endParaRPr lang="en-GB" altLang="en-US" dirty="0"/>
          </a:p>
        </p:txBody>
      </p:sp>
    </p:spTree>
    <p:extLst>
      <p:ext uri="{BB962C8B-B14F-4D97-AF65-F5344CB8AC3E}">
        <p14:creationId xmlns:p14="http://schemas.microsoft.com/office/powerpoint/2010/main" val="3524012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6D16447-1019-4AE7-8270-E3031DCB9DD6}" type="slidenum">
              <a:rPr lang="en-GB"/>
              <a:pPr>
                <a:defRPr/>
              </a:pPr>
              <a:t>‹#›</a:t>
            </a:fld>
            <a:endParaRPr lang="en-GB"/>
          </a:p>
        </p:txBody>
      </p:sp>
    </p:spTree>
    <p:extLst>
      <p:ext uri="{BB962C8B-B14F-4D97-AF65-F5344CB8AC3E}">
        <p14:creationId xmlns:p14="http://schemas.microsoft.com/office/powerpoint/2010/main" val="2095979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6BDEFE4-6F31-45BF-80C0-ECA20BD89D5A}" type="slidenum">
              <a:rPr lang="en-GB"/>
              <a:pPr>
                <a:defRPr/>
              </a:pPr>
              <a:t>‹#›</a:t>
            </a:fld>
            <a:endParaRPr lang="en-GB"/>
          </a:p>
        </p:txBody>
      </p:sp>
    </p:spTree>
    <p:extLst>
      <p:ext uri="{BB962C8B-B14F-4D97-AF65-F5344CB8AC3E}">
        <p14:creationId xmlns:p14="http://schemas.microsoft.com/office/powerpoint/2010/main" val="34086857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BD979C9-7E30-4A04-9A6C-E402CE577596}" type="slidenum">
              <a:rPr lang="en-GB"/>
              <a:pPr>
                <a:defRPr/>
              </a:pPr>
              <a:t>‹#›</a:t>
            </a:fld>
            <a:endParaRPr lang="en-GB"/>
          </a:p>
        </p:txBody>
      </p:sp>
    </p:spTree>
    <p:extLst>
      <p:ext uri="{BB962C8B-B14F-4D97-AF65-F5344CB8AC3E}">
        <p14:creationId xmlns:p14="http://schemas.microsoft.com/office/powerpoint/2010/main" val="41959138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32EDAC2-5EC7-4884-A76E-B660899D9EC8}" type="slidenum">
              <a:rPr lang="en-GB"/>
              <a:pPr>
                <a:defRPr/>
              </a:pPr>
              <a:t>‹#›</a:t>
            </a:fld>
            <a:endParaRPr lang="en-GB"/>
          </a:p>
        </p:txBody>
      </p:sp>
    </p:spTree>
    <p:extLst>
      <p:ext uri="{BB962C8B-B14F-4D97-AF65-F5344CB8AC3E}">
        <p14:creationId xmlns:p14="http://schemas.microsoft.com/office/powerpoint/2010/main" val="793918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7366497A-D43E-457C-9B70-C4E9ACCBD036}" type="slidenum">
              <a:rPr lang="en-GB"/>
              <a:pPr>
                <a:defRPr/>
              </a:pPr>
              <a:t>‹#›</a:t>
            </a:fld>
            <a:endParaRPr lang="en-GB"/>
          </a:p>
        </p:txBody>
      </p:sp>
    </p:spTree>
    <p:extLst>
      <p:ext uri="{BB962C8B-B14F-4D97-AF65-F5344CB8AC3E}">
        <p14:creationId xmlns:p14="http://schemas.microsoft.com/office/powerpoint/2010/main" val="9232617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7C67A51C-9458-426C-A179-F6EF3DA9B1BA}" type="slidenum">
              <a:rPr lang="en-GB"/>
              <a:pPr>
                <a:defRPr/>
              </a:pPr>
              <a:t>‹#›</a:t>
            </a:fld>
            <a:endParaRPr lang="en-GB"/>
          </a:p>
        </p:txBody>
      </p:sp>
    </p:spTree>
    <p:extLst>
      <p:ext uri="{BB962C8B-B14F-4D97-AF65-F5344CB8AC3E}">
        <p14:creationId xmlns:p14="http://schemas.microsoft.com/office/powerpoint/2010/main" val="4281036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DD7FBCC1-E5EA-4844-B6E6-84E125C7774F}" type="slidenum">
              <a:rPr lang="en-GB"/>
              <a:pPr>
                <a:defRPr/>
              </a:pPr>
              <a:t>‹#›</a:t>
            </a:fld>
            <a:endParaRPr lang="en-GB"/>
          </a:p>
        </p:txBody>
      </p:sp>
    </p:spTree>
    <p:extLst>
      <p:ext uri="{BB962C8B-B14F-4D97-AF65-F5344CB8AC3E}">
        <p14:creationId xmlns:p14="http://schemas.microsoft.com/office/powerpoint/2010/main" val="2580552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218E95C-7498-4D5A-BB14-B8818D548149}" type="slidenum">
              <a:rPr lang="en-GB"/>
              <a:pPr>
                <a:defRPr/>
              </a:pPr>
              <a:t>‹#›</a:t>
            </a:fld>
            <a:endParaRPr lang="en-GB"/>
          </a:p>
        </p:txBody>
      </p:sp>
    </p:spTree>
    <p:extLst>
      <p:ext uri="{BB962C8B-B14F-4D97-AF65-F5344CB8AC3E}">
        <p14:creationId xmlns:p14="http://schemas.microsoft.com/office/powerpoint/2010/main" val="1675570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FC753925-2C09-42BF-8AE7-DF7A8EFD9261}" type="slidenum">
              <a:rPr lang="en-GB"/>
              <a:pPr>
                <a:defRPr/>
              </a:pPr>
              <a:t>‹#›</a:t>
            </a:fld>
            <a:endParaRPr lang="en-GB"/>
          </a:p>
        </p:txBody>
      </p:sp>
    </p:spTree>
    <p:extLst>
      <p:ext uri="{BB962C8B-B14F-4D97-AF65-F5344CB8AC3E}">
        <p14:creationId xmlns:p14="http://schemas.microsoft.com/office/powerpoint/2010/main" val="10791369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1E3FF74-BE53-485F-AF28-12649FD99F45}" type="slidenum">
              <a:rPr lang="en-GB"/>
              <a:pPr>
                <a:defRPr/>
              </a:pPr>
              <a:t>‹#›</a:t>
            </a:fld>
            <a:endParaRPr lang="en-GB"/>
          </a:p>
        </p:txBody>
      </p:sp>
    </p:spTree>
    <p:extLst>
      <p:ext uri="{BB962C8B-B14F-4D97-AF65-F5344CB8AC3E}">
        <p14:creationId xmlns:p14="http://schemas.microsoft.com/office/powerpoint/2010/main" val="2399126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C51FA2A-FD2C-4F3A-91F0-D1F3C3B736EA}" type="slidenum">
              <a:rPr lang="en-GB"/>
              <a:pPr>
                <a:defRPr/>
              </a:pPr>
              <a:t>‹#›</a:t>
            </a:fld>
            <a:endParaRPr lang="en-GB"/>
          </a:p>
        </p:txBody>
      </p:sp>
    </p:spTree>
    <p:extLst>
      <p:ext uri="{BB962C8B-B14F-4D97-AF65-F5344CB8AC3E}">
        <p14:creationId xmlns:p14="http://schemas.microsoft.com/office/powerpoint/2010/main" val="3457305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16507C97-5D13-4E44-AAEA-E2BFF0861DBC}" type="slidenum">
              <a:rPr lang="en-GB"/>
              <a:pPr>
                <a:defRPr/>
              </a:pPr>
              <a:t>‹#›</a:t>
            </a:fld>
            <a:endParaRPr lang="en-GB"/>
          </a:p>
        </p:txBody>
      </p:sp>
    </p:spTree>
    <p:extLst>
      <p:ext uri="{BB962C8B-B14F-4D97-AF65-F5344CB8AC3E}">
        <p14:creationId xmlns:p14="http://schemas.microsoft.com/office/powerpoint/2010/main" val="11614007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9EAF719-C332-47A1-95C1-FD7EAD143433}" type="slidenum">
              <a:rPr lang="en-GB"/>
              <a:pPr>
                <a:defRPr/>
              </a:pPr>
              <a:t>‹#›</a:t>
            </a:fld>
            <a:endParaRPr lang="en-GB"/>
          </a:p>
        </p:txBody>
      </p:sp>
    </p:spTree>
    <p:extLst>
      <p:ext uri="{BB962C8B-B14F-4D97-AF65-F5344CB8AC3E}">
        <p14:creationId xmlns:p14="http://schemas.microsoft.com/office/powerpoint/2010/main" val="3360307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1BD5748-551C-4D14-B51E-B2F0118B0E13}" type="slidenum">
              <a:rPr lang="en-GB"/>
              <a:pPr>
                <a:defRPr/>
              </a:pPr>
              <a:t>‹#›</a:t>
            </a:fld>
            <a:endParaRPr lang="en-GB"/>
          </a:p>
        </p:txBody>
      </p:sp>
    </p:spTree>
    <p:extLst>
      <p:ext uri="{BB962C8B-B14F-4D97-AF65-F5344CB8AC3E}">
        <p14:creationId xmlns:p14="http://schemas.microsoft.com/office/powerpoint/2010/main" val="1984870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70F909E-2126-415A-8DFB-CD4B9185E1FA}" type="slidenum">
              <a:rPr lang="en-GB"/>
              <a:pPr>
                <a:defRPr/>
              </a:pPr>
              <a:t>‹#›</a:t>
            </a:fld>
            <a:endParaRPr lang="en-GB"/>
          </a:p>
        </p:txBody>
      </p:sp>
    </p:spTree>
    <p:extLst>
      <p:ext uri="{BB962C8B-B14F-4D97-AF65-F5344CB8AC3E}">
        <p14:creationId xmlns:p14="http://schemas.microsoft.com/office/powerpoint/2010/main" val="1551698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68FBF84-6446-474B-A6D8-034652E4B34D}" type="slidenum">
              <a:rPr lang="en-GB"/>
              <a:pPr>
                <a:defRPr/>
              </a:pPr>
              <a:t>‹#›</a:t>
            </a:fld>
            <a:endParaRPr lang="en-GB"/>
          </a:p>
        </p:txBody>
      </p:sp>
    </p:spTree>
    <p:extLst>
      <p:ext uri="{BB962C8B-B14F-4D97-AF65-F5344CB8AC3E}">
        <p14:creationId xmlns:p14="http://schemas.microsoft.com/office/powerpoint/2010/main" val="909320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8D6F6BC9-1605-43F6-ABC2-117E7DF6282E}" type="slidenum">
              <a:rPr lang="en-GB"/>
              <a:pPr>
                <a:defRPr/>
              </a:pPr>
              <a:t>‹#›</a:t>
            </a:fld>
            <a:endParaRPr lang="en-GB"/>
          </a:p>
        </p:txBody>
      </p:sp>
    </p:spTree>
    <p:extLst>
      <p:ext uri="{BB962C8B-B14F-4D97-AF65-F5344CB8AC3E}">
        <p14:creationId xmlns:p14="http://schemas.microsoft.com/office/powerpoint/2010/main" val="1962424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D84AE712-B0E4-4238-9152-DE25698F8CFA}" type="slidenum">
              <a:rPr lang="en-GB"/>
              <a:pPr>
                <a:defRPr/>
              </a:pPr>
              <a:t>‹#›</a:t>
            </a:fld>
            <a:endParaRPr lang="en-GB"/>
          </a:p>
        </p:txBody>
      </p:sp>
    </p:spTree>
    <p:extLst>
      <p:ext uri="{BB962C8B-B14F-4D97-AF65-F5344CB8AC3E}">
        <p14:creationId xmlns:p14="http://schemas.microsoft.com/office/powerpoint/2010/main" val="28770713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F8A77AC-01CA-4727-B3C9-448F4D9B13EF}" type="slidenum">
              <a:rPr lang="en-GB"/>
              <a:pPr>
                <a:defRPr/>
              </a:pPr>
              <a:t>‹#›</a:t>
            </a:fld>
            <a:endParaRPr lang="en-GB"/>
          </a:p>
        </p:txBody>
      </p:sp>
    </p:spTree>
    <p:extLst>
      <p:ext uri="{BB962C8B-B14F-4D97-AF65-F5344CB8AC3E}">
        <p14:creationId xmlns:p14="http://schemas.microsoft.com/office/powerpoint/2010/main" val="2260942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34111A1-2CB0-4289-BFE2-BE7FCDB9338F}" type="slidenum">
              <a:rPr lang="en-GB"/>
              <a:pPr>
                <a:defRPr/>
              </a:pPr>
              <a:t>‹#›</a:t>
            </a:fld>
            <a:endParaRPr lang="en-GB"/>
          </a:p>
        </p:txBody>
      </p:sp>
    </p:spTree>
    <p:extLst>
      <p:ext uri="{BB962C8B-B14F-4D97-AF65-F5344CB8AC3E}">
        <p14:creationId xmlns:p14="http://schemas.microsoft.com/office/powerpoint/2010/main" val="37051149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66759D3-959D-4C6C-BB0A-242305B2C96D}" type="slidenum">
              <a:rPr lang="en-GB"/>
              <a:pPr>
                <a:defRPr/>
              </a:pPr>
              <a:t>‹#›</a:t>
            </a:fld>
            <a:endParaRPr lang="en-GB"/>
          </a:p>
        </p:txBody>
      </p:sp>
    </p:spTree>
    <p:extLst>
      <p:ext uri="{BB962C8B-B14F-4D97-AF65-F5344CB8AC3E}">
        <p14:creationId xmlns:p14="http://schemas.microsoft.com/office/powerpoint/2010/main" val="29991847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22A6E93-2E0B-4283-92A9-337B985AB4D1}" type="slidenum">
              <a:rPr lang="en-GB"/>
              <a:pPr>
                <a:defRPr/>
              </a:pPr>
              <a:t>‹#›</a:t>
            </a:fld>
            <a:endParaRPr lang="en-GB"/>
          </a:p>
        </p:txBody>
      </p:sp>
    </p:spTree>
    <p:extLst>
      <p:ext uri="{BB962C8B-B14F-4D97-AF65-F5344CB8AC3E}">
        <p14:creationId xmlns:p14="http://schemas.microsoft.com/office/powerpoint/2010/main" val="3469766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BA51B8A-5A60-4DA6-B71E-BCC93000AF07}" type="slidenum">
              <a:rPr lang="en-GB"/>
              <a:pPr>
                <a:defRPr/>
              </a:pPr>
              <a:t>‹#›</a:t>
            </a:fld>
            <a:endParaRPr lang="en-GB"/>
          </a:p>
        </p:txBody>
      </p:sp>
    </p:spTree>
    <p:extLst>
      <p:ext uri="{BB962C8B-B14F-4D97-AF65-F5344CB8AC3E}">
        <p14:creationId xmlns:p14="http://schemas.microsoft.com/office/powerpoint/2010/main" val="9111483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2"/>
          <p:cNvGrpSpPr>
            <a:grpSpLocks/>
          </p:cNvGrpSpPr>
          <p:nvPr/>
        </p:nvGrpSpPr>
        <p:grpSpPr bwMode="auto">
          <a:xfrm>
            <a:off x="474663" y="458788"/>
            <a:ext cx="838200" cy="1255712"/>
            <a:chOff x="299" y="289"/>
            <a:chExt cx="528" cy="791"/>
          </a:xfrm>
        </p:grpSpPr>
        <p:sp>
          <p:nvSpPr>
            <p:cNvPr id="5" name="Freeform 14"/>
            <p:cNvSpPr>
              <a:spLocks/>
            </p:cNvSpPr>
            <p:nvPr userDrawn="1"/>
          </p:nvSpPr>
          <p:spPr bwMode="black">
            <a:xfrm>
              <a:off x="299" y="289"/>
              <a:ext cx="497" cy="497"/>
            </a:xfrm>
            <a:custGeom>
              <a:avLst/>
              <a:gdLst>
                <a:gd name="T0" fmla="*/ 0 w 3967"/>
                <a:gd name="T1" fmla="*/ 0 h 3970"/>
                <a:gd name="T2" fmla="*/ 0 w 3967"/>
                <a:gd name="T3" fmla="*/ 0 h 3970"/>
                <a:gd name="T4" fmla="*/ 0 w 3967"/>
                <a:gd name="T5" fmla="*/ 0 h 3970"/>
                <a:gd name="T6" fmla="*/ 0 w 3967"/>
                <a:gd name="T7" fmla="*/ 0 h 3970"/>
                <a:gd name="T8" fmla="*/ 0 w 3967"/>
                <a:gd name="T9" fmla="*/ 0 h 3970"/>
                <a:gd name="T10" fmla="*/ 0 w 3967"/>
                <a:gd name="T11" fmla="*/ 0 h 3970"/>
                <a:gd name="T12" fmla="*/ 0 w 3967"/>
                <a:gd name="T13" fmla="*/ 0 h 3970"/>
                <a:gd name="T14" fmla="*/ 0 w 3967"/>
                <a:gd name="T15" fmla="*/ 0 h 3970"/>
                <a:gd name="T16" fmla="*/ 0 w 3967"/>
                <a:gd name="T17" fmla="*/ 0 h 3970"/>
                <a:gd name="T18" fmla="*/ 0 w 3967"/>
                <a:gd name="T19" fmla="*/ 0 h 3970"/>
                <a:gd name="T20" fmla="*/ 0 w 3967"/>
                <a:gd name="T21" fmla="*/ 0 h 3970"/>
                <a:gd name="T22" fmla="*/ 0 w 3967"/>
                <a:gd name="T23" fmla="*/ 0 h 3970"/>
                <a:gd name="T24" fmla="*/ 0 w 3967"/>
                <a:gd name="T25" fmla="*/ 0 h 3970"/>
                <a:gd name="T26" fmla="*/ 0 w 3967"/>
                <a:gd name="T27" fmla="*/ 0 h 3970"/>
                <a:gd name="T28" fmla="*/ 0 w 3967"/>
                <a:gd name="T29" fmla="*/ 0 h 3970"/>
                <a:gd name="T30" fmla="*/ 0 w 3967"/>
                <a:gd name="T31" fmla="*/ 0 h 3970"/>
                <a:gd name="T32" fmla="*/ 0 w 3967"/>
                <a:gd name="T33" fmla="*/ 0 h 3970"/>
                <a:gd name="T34" fmla="*/ 0 w 3967"/>
                <a:gd name="T35" fmla="*/ 0 h 3970"/>
                <a:gd name="T36" fmla="*/ 0 w 3967"/>
                <a:gd name="T37" fmla="*/ 0 h 3970"/>
                <a:gd name="T38" fmla="*/ 0 w 3967"/>
                <a:gd name="T39" fmla="*/ 0 h 3970"/>
                <a:gd name="T40" fmla="*/ 0 w 3967"/>
                <a:gd name="T41" fmla="*/ 0 h 3970"/>
                <a:gd name="T42" fmla="*/ 0 w 3967"/>
                <a:gd name="T43" fmla="*/ 0 h 3970"/>
                <a:gd name="T44" fmla="*/ 0 w 3967"/>
                <a:gd name="T45" fmla="*/ 0 h 3970"/>
                <a:gd name="T46" fmla="*/ 0 w 3967"/>
                <a:gd name="T47" fmla="*/ 0 h 3970"/>
                <a:gd name="T48" fmla="*/ 0 w 3967"/>
                <a:gd name="T49" fmla="*/ 0 h 3970"/>
                <a:gd name="T50" fmla="*/ 0 w 3967"/>
                <a:gd name="T51" fmla="*/ 0 h 3970"/>
                <a:gd name="T52" fmla="*/ 0 w 3967"/>
                <a:gd name="T53" fmla="*/ 0 h 3970"/>
                <a:gd name="T54" fmla="*/ 0 w 3967"/>
                <a:gd name="T55" fmla="*/ 0 h 3970"/>
                <a:gd name="T56" fmla="*/ 0 w 3967"/>
                <a:gd name="T57" fmla="*/ 0 h 3970"/>
                <a:gd name="T58" fmla="*/ 0 w 3967"/>
                <a:gd name="T59" fmla="*/ 0 h 3970"/>
                <a:gd name="T60" fmla="*/ 0 w 3967"/>
                <a:gd name="T61" fmla="*/ 0 h 3970"/>
                <a:gd name="T62" fmla="*/ 0 w 3967"/>
                <a:gd name="T63" fmla="*/ 0 h 3970"/>
                <a:gd name="T64" fmla="*/ 0 w 3967"/>
                <a:gd name="T65" fmla="*/ 0 h 3970"/>
                <a:gd name="T66" fmla="*/ 0 w 3967"/>
                <a:gd name="T67" fmla="*/ 0 h 3970"/>
                <a:gd name="T68" fmla="*/ 0 w 3967"/>
                <a:gd name="T69" fmla="*/ 0 h 3970"/>
                <a:gd name="T70" fmla="*/ 0 w 3967"/>
                <a:gd name="T71" fmla="*/ 0 h 3970"/>
                <a:gd name="T72" fmla="*/ 0 w 3967"/>
                <a:gd name="T73" fmla="*/ 0 h 3970"/>
                <a:gd name="T74" fmla="*/ 0 w 3967"/>
                <a:gd name="T75" fmla="*/ 0 h 3970"/>
                <a:gd name="T76" fmla="*/ 0 w 3967"/>
                <a:gd name="T77" fmla="*/ 0 h 3970"/>
                <a:gd name="T78" fmla="*/ 0 w 3967"/>
                <a:gd name="T79" fmla="*/ 0 h 3970"/>
                <a:gd name="T80" fmla="*/ 0 w 3967"/>
                <a:gd name="T81" fmla="*/ 0 h 3970"/>
                <a:gd name="T82" fmla="*/ 0 w 3967"/>
                <a:gd name="T83" fmla="*/ 0 h 3970"/>
                <a:gd name="T84" fmla="*/ 0 w 3967"/>
                <a:gd name="T85" fmla="*/ 0 h 3970"/>
                <a:gd name="T86" fmla="*/ 0 w 3967"/>
                <a:gd name="T87" fmla="*/ 0 h 3970"/>
                <a:gd name="T88" fmla="*/ 0 w 3967"/>
                <a:gd name="T89" fmla="*/ 0 h 3970"/>
                <a:gd name="T90" fmla="*/ 0 w 3967"/>
                <a:gd name="T91" fmla="*/ 0 h 3970"/>
                <a:gd name="T92" fmla="*/ 0 w 3967"/>
                <a:gd name="T93" fmla="*/ 0 h 3970"/>
                <a:gd name="T94" fmla="*/ 0 w 3967"/>
                <a:gd name="T95" fmla="*/ 0 h 3970"/>
                <a:gd name="T96" fmla="*/ 0 w 3967"/>
                <a:gd name="T97" fmla="*/ 0 h 3970"/>
                <a:gd name="T98" fmla="*/ 0 w 3967"/>
                <a:gd name="T99" fmla="*/ 0 h 3970"/>
                <a:gd name="T100" fmla="*/ 0 w 3967"/>
                <a:gd name="T101" fmla="*/ 0 h 3970"/>
                <a:gd name="T102" fmla="*/ 0 w 3967"/>
                <a:gd name="T103" fmla="*/ 0 h 3970"/>
                <a:gd name="T104" fmla="*/ 0 w 3967"/>
                <a:gd name="T105" fmla="*/ 0 h 3970"/>
                <a:gd name="T106" fmla="*/ 0 w 3967"/>
                <a:gd name="T107" fmla="*/ 0 h 3970"/>
                <a:gd name="T108" fmla="*/ 0 w 3967"/>
                <a:gd name="T109" fmla="*/ 0 h 3970"/>
                <a:gd name="T110" fmla="*/ 0 w 3967"/>
                <a:gd name="T111" fmla="*/ 0 h 3970"/>
                <a:gd name="T112" fmla="*/ 0 w 3967"/>
                <a:gd name="T113" fmla="*/ 0 h 3970"/>
                <a:gd name="T114" fmla="*/ 0 w 3967"/>
                <a:gd name="T115" fmla="*/ 0 h 3970"/>
                <a:gd name="T116" fmla="*/ 0 w 3967"/>
                <a:gd name="T117" fmla="*/ 0 h 3970"/>
                <a:gd name="T118" fmla="*/ 0 w 3967"/>
                <a:gd name="T119" fmla="*/ 0 h 3970"/>
                <a:gd name="T120" fmla="*/ 0 w 3967"/>
                <a:gd name="T121" fmla="*/ 0 h 3970"/>
                <a:gd name="T122" fmla="*/ 0 w 3967"/>
                <a:gd name="T123" fmla="*/ 0 h 3970"/>
                <a:gd name="T124" fmla="*/ 0 w 3967"/>
                <a:gd name="T125" fmla="*/ 0 h 39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67" h="3970">
                  <a:moveTo>
                    <a:pt x="581" y="0"/>
                  </a:moveTo>
                  <a:lnTo>
                    <a:pt x="604" y="4"/>
                  </a:lnTo>
                  <a:lnTo>
                    <a:pt x="621" y="15"/>
                  </a:lnTo>
                  <a:lnTo>
                    <a:pt x="637" y="28"/>
                  </a:lnTo>
                  <a:lnTo>
                    <a:pt x="648" y="44"/>
                  </a:lnTo>
                  <a:lnTo>
                    <a:pt x="658" y="57"/>
                  </a:lnTo>
                  <a:lnTo>
                    <a:pt x="665" y="67"/>
                  </a:lnTo>
                  <a:lnTo>
                    <a:pt x="677" y="84"/>
                  </a:lnTo>
                  <a:lnTo>
                    <a:pt x="685" y="92"/>
                  </a:lnTo>
                  <a:lnTo>
                    <a:pt x="688" y="92"/>
                  </a:lnTo>
                  <a:lnTo>
                    <a:pt x="696" y="88"/>
                  </a:lnTo>
                  <a:lnTo>
                    <a:pt x="702" y="76"/>
                  </a:lnTo>
                  <a:lnTo>
                    <a:pt x="708" y="63"/>
                  </a:lnTo>
                  <a:lnTo>
                    <a:pt x="713" y="48"/>
                  </a:lnTo>
                  <a:lnTo>
                    <a:pt x="721" y="36"/>
                  </a:lnTo>
                  <a:lnTo>
                    <a:pt x="732" y="25"/>
                  </a:lnTo>
                  <a:lnTo>
                    <a:pt x="748" y="13"/>
                  </a:lnTo>
                  <a:lnTo>
                    <a:pt x="767" y="4"/>
                  </a:lnTo>
                  <a:lnTo>
                    <a:pt x="786" y="0"/>
                  </a:lnTo>
                  <a:lnTo>
                    <a:pt x="824" y="5"/>
                  </a:lnTo>
                  <a:lnTo>
                    <a:pt x="859" y="19"/>
                  </a:lnTo>
                  <a:lnTo>
                    <a:pt x="890" y="42"/>
                  </a:lnTo>
                  <a:lnTo>
                    <a:pt x="918" y="71"/>
                  </a:lnTo>
                  <a:lnTo>
                    <a:pt x="941" y="103"/>
                  </a:lnTo>
                  <a:lnTo>
                    <a:pt x="966" y="153"/>
                  </a:lnTo>
                  <a:lnTo>
                    <a:pt x="976" y="165"/>
                  </a:lnTo>
                  <a:lnTo>
                    <a:pt x="986" y="170"/>
                  </a:lnTo>
                  <a:lnTo>
                    <a:pt x="995" y="167"/>
                  </a:lnTo>
                  <a:lnTo>
                    <a:pt x="1007" y="155"/>
                  </a:lnTo>
                  <a:lnTo>
                    <a:pt x="1018" y="138"/>
                  </a:lnTo>
                  <a:lnTo>
                    <a:pt x="1030" y="117"/>
                  </a:lnTo>
                  <a:lnTo>
                    <a:pt x="1045" y="96"/>
                  </a:lnTo>
                  <a:lnTo>
                    <a:pt x="1062" y="74"/>
                  </a:lnTo>
                  <a:lnTo>
                    <a:pt x="1083" y="57"/>
                  </a:lnTo>
                  <a:lnTo>
                    <a:pt x="1108" y="46"/>
                  </a:lnTo>
                  <a:lnTo>
                    <a:pt x="1137" y="42"/>
                  </a:lnTo>
                  <a:lnTo>
                    <a:pt x="1168" y="44"/>
                  </a:lnTo>
                  <a:lnTo>
                    <a:pt x="1193" y="50"/>
                  </a:lnTo>
                  <a:lnTo>
                    <a:pt x="1214" y="59"/>
                  </a:lnTo>
                  <a:lnTo>
                    <a:pt x="1229" y="69"/>
                  </a:lnTo>
                  <a:lnTo>
                    <a:pt x="1244" y="80"/>
                  </a:lnTo>
                  <a:lnTo>
                    <a:pt x="1262" y="103"/>
                  </a:lnTo>
                  <a:lnTo>
                    <a:pt x="1275" y="132"/>
                  </a:lnTo>
                  <a:lnTo>
                    <a:pt x="1285" y="165"/>
                  </a:lnTo>
                  <a:lnTo>
                    <a:pt x="1292" y="197"/>
                  </a:lnTo>
                  <a:lnTo>
                    <a:pt x="1300" y="226"/>
                  </a:lnTo>
                  <a:lnTo>
                    <a:pt x="1306" y="249"/>
                  </a:lnTo>
                  <a:lnTo>
                    <a:pt x="1308" y="278"/>
                  </a:lnTo>
                  <a:lnTo>
                    <a:pt x="1310" y="310"/>
                  </a:lnTo>
                  <a:lnTo>
                    <a:pt x="1308" y="343"/>
                  </a:lnTo>
                  <a:lnTo>
                    <a:pt x="1308" y="374"/>
                  </a:lnTo>
                  <a:lnTo>
                    <a:pt x="1306" y="399"/>
                  </a:lnTo>
                  <a:lnTo>
                    <a:pt x="1306" y="429"/>
                  </a:lnTo>
                  <a:lnTo>
                    <a:pt x="1308" y="449"/>
                  </a:lnTo>
                  <a:lnTo>
                    <a:pt x="1315" y="487"/>
                  </a:lnTo>
                  <a:lnTo>
                    <a:pt x="1323" y="498"/>
                  </a:lnTo>
                  <a:lnTo>
                    <a:pt x="1333" y="504"/>
                  </a:lnTo>
                  <a:lnTo>
                    <a:pt x="1346" y="500"/>
                  </a:lnTo>
                  <a:lnTo>
                    <a:pt x="1361" y="489"/>
                  </a:lnTo>
                  <a:lnTo>
                    <a:pt x="1394" y="456"/>
                  </a:lnTo>
                  <a:lnTo>
                    <a:pt x="1413" y="441"/>
                  </a:lnTo>
                  <a:lnTo>
                    <a:pt x="1436" y="426"/>
                  </a:lnTo>
                  <a:lnTo>
                    <a:pt x="1463" y="414"/>
                  </a:lnTo>
                  <a:lnTo>
                    <a:pt x="1494" y="410"/>
                  </a:lnTo>
                  <a:lnTo>
                    <a:pt x="1509" y="412"/>
                  </a:lnTo>
                  <a:lnTo>
                    <a:pt x="1526" y="420"/>
                  </a:lnTo>
                  <a:lnTo>
                    <a:pt x="1544" y="433"/>
                  </a:lnTo>
                  <a:lnTo>
                    <a:pt x="1559" y="452"/>
                  </a:lnTo>
                  <a:lnTo>
                    <a:pt x="1572" y="477"/>
                  </a:lnTo>
                  <a:lnTo>
                    <a:pt x="1584" y="508"/>
                  </a:lnTo>
                  <a:lnTo>
                    <a:pt x="1591" y="544"/>
                  </a:lnTo>
                  <a:lnTo>
                    <a:pt x="1593" y="589"/>
                  </a:lnTo>
                  <a:lnTo>
                    <a:pt x="1591" y="637"/>
                  </a:lnTo>
                  <a:lnTo>
                    <a:pt x="1584" y="675"/>
                  </a:lnTo>
                  <a:lnTo>
                    <a:pt x="1574" y="711"/>
                  </a:lnTo>
                  <a:lnTo>
                    <a:pt x="1563" y="742"/>
                  </a:lnTo>
                  <a:lnTo>
                    <a:pt x="1553" y="771"/>
                  </a:lnTo>
                  <a:lnTo>
                    <a:pt x="1544" y="801"/>
                  </a:lnTo>
                  <a:lnTo>
                    <a:pt x="1536" y="832"/>
                  </a:lnTo>
                  <a:lnTo>
                    <a:pt x="1534" y="867"/>
                  </a:lnTo>
                  <a:lnTo>
                    <a:pt x="1534" y="880"/>
                  </a:lnTo>
                  <a:lnTo>
                    <a:pt x="1538" y="894"/>
                  </a:lnTo>
                  <a:lnTo>
                    <a:pt x="1544" y="903"/>
                  </a:lnTo>
                  <a:lnTo>
                    <a:pt x="1555" y="907"/>
                  </a:lnTo>
                  <a:lnTo>
                    <a:pt x="1567" y="903"/>
                  </a:lnTo>
                  <a:lnTo>
                    <a:pt x="1576" y="892"/>
                  </a:lnTo>
                  <a:lnTo>
                    <a:pt x="1586" y="876"/>
                  </a:lnTo>
                  <a:lnTo>
                    <a:pt x="1593" y="865"/>
                  </a:lnTo>
                  <a:lnTo>
                    <a:pt x="1607" y="853"/>
                  </a:lnTo>
                  <a:lnTo>
                    <a:pt x="1628" y="844"/>
                  </a:lnTo>
                  <a:lnTo>
                    <a:pt x="1651" y="836"/>
                  </a:lnTo>
                  <a:lnTo>
                    <a:pt x="1680" y="834"/>
                  </a:lnTo>
                  <a:lnTo>
                    <a:pt x="1701" y="838"/>
                  </a:lnTo>
                  <a:lnTo>
                    <a:pt x="1720" y="847"/>
                  </a:lnTo>
                  <a:lnTo>
                    <a:pt x="1733" y="865"/>
                  </a:lnTo>
                  <a:lnTo>
                    <a:pt x="1743" y="886"/>
                  </a:lnTo>
                  <a:lnTo>
                    <a:pt x="1749" y="911"/>
                  </a:lnTo>
                  <a:lnTo>
                    <a:pt x="1751" y="940"/>
                  </a:lnTo>
                  <a:lnTo>
                    <a:pt x="1749" y="961"/>
                  </a:lnTo>
                  <a:lnTo>
                    <a:pt x="1747" y="991"/>
                  </a:lnTo>
                  <a:lnTo>
                    <a:pt x="1743" y="1028"/>
                  </a:lnTo>
                  <a:lnTo>
                    <a:pt x="1737" y="1070"/>
                  </a:lnTo>
                  <a:lnTo>
                    <a:pt x="1730" y="1158"/>
                  </a:lnTo>
                  <a:lnTo>
                    <a:pt x="1728" y="1199"/>
                  </a:lnTo>
                  <a:lnTo>
                    <a:pt x="1726" y="1233"/>
                  </a:lnTo>
                  <a:lnTo>
                    <a:pt x="1728" y="1271"/>
                  </a:lnTo>
                  <a:lnTo>
                    <a:pt x="1733" y="1308"/>
                  </a:lnTo>
                  <a:lnTo>
                    <a:pt x="1739" y="1342"/>
                  </a:lnTo>
                  <a:lnTo>
                    <a:pt x="1747" y="1377"/>
                  </a:lnTo>
                  <a:lnTo>
                    <a:pt x="1753" y="1417"/>
                  </a:lnTo>
                  <a:lnTo>
                    <a:pt x="1754" y="1463"/>
                  </a:lnTo>
                  <a:lnTo>
                    <a:pt x="1753" y="1500"/>
                  </a:lnTo>
                  <a:lnTo>
                    <a:pt x="1745" y="1532"/>
                  </a:lnTo>
                  <a:lnTo>
                    <a:pt x="1735" y="1561"/>
                  </a:lnTo>
                  <a:lnTo>
                    <a:pt x="1726" y="1586"/>
                  </a:lnTo>
                  <a:lnTo>
                    <a:pt x="1718" y="1607"/>
                  </a:lnTo>
                  <a:lnTo>
                    <a:pt x="1716" y="1626"/>
                  </a:lnTo>
                  <a:lnTo>
                    <a:pt x="1720" y="1640"/>
                  </a:lnTo>
                  <a:lnTo>
                    <a:pt x="1728" y="1651"/>
                  </a:lnTo>
                  <a:lnTo>
                    <a:pt x="1739" y="1661"/>
                  </a:lnTo>
                  <a:lnTo>
                    <a:pt x="1751" y="1661"/>
                  </a:lnTo>
                  <a:lnTo>
                    <a:pt x="1745" y="1649"/>
                  </a:lnTo>
                  <a:lnTo>
                    <a:pt x="1743" y="1634"/>
                  </a:lnTo>
                  <a:lnTo>
                    <a:pt x="1745" y="1617"/>
                  </a:lnTo>
                  <a:lnTo>
                    <a:pt x="1751" y="1599"/>
                  </a:lnTo>
                  <a:lnTo>
                    <a:pt x="1756" y="1588"/>
                  </a:lnTo>
                  <a:lnTo>
                    <a:pt x="1762" y="1580"/>
                  </a:lnTo>
                  <a:lnTo>
                    <a:pt x="1776" y="1578"/>
                  </a:lnTo>
                  <a:lnTo>
                    <a:pt x="1789" y="1580"/>
                  </a:lnTo>
                  <a:lnTo>
                    <a:pt x="1800" y="1582"/>
                  </a:lnTo>
                  <a:lnTo>
                    <a:pt x="1799" y="1542"/>
                  </a:lnTo>
                  <a:lnTo>
                    <a:pt x="1802" y="1507"/>
                  </a:lnTo>
                  <a:lnTo>
                    <a:pt x="1812" y="1477"/>
                  </a:lnTo>
                  <a:lnTo>
                    <a:pt x="1825" y="1457"/>
                  </a:lnTo>
                  <a:lnTo>
                    <a:pt x="1839" y="1448"/>
                  </a:lnTo>
                  <a:lnTo>
                    <a:pt x="1854" y="1448"/>
                  </a:lnTo>
                  <a:lnTo>
                    <a:pt x="1873" y="1456"/>
                  </a:lnTo>
                  <a:lnTo>
                    <a:pt x="1891" y="1467"/>
                  </a:lnTo>
                  <a:lnTo>
                    <a:pt x="1910" y="1480"/>
                  </a:lnTo>
                  <a:lnTo>
                    <a:pt x="1935" y="1505"/>
                  </a:lnTo>
                  <a:lnTo>
                    <a:pt x="1940" y="1513"/>
                  </a:lnTo>
                  <a:lnTo>
                    <a:pt x="1960" y="1498"/>
                  </a:lnTo>
                  <a:lnTo>
                    <a:pt x="1971" y="1496"/>
                  </a:lnTo>
                  <a:lnTo>
                    <a:pt x="1990" y="1500"/>
                  </a:lnTo>
                  <a:lnTo>
                    <a:pt x="2009" y="1513"/>
                  </a:lnTo>
                  <a:lnTo>
                    <a:pt x="2029" y="1530"/>
                  </a:lnTo>
                  <a:lnTo>
                    <a:pt x="2031" y="1527"/>
                  </a:lnTo>
                  <a:lnTo>
                    <a:pt x="2034" y="1515"/>
                  </a:lnTo>
                  <a:lnTo>
                    <a:pt x="2034" y="1507"/>
                  </a:lnTo>
                  <a:lnTo>
                    <a:pt x="2032" y="1496"/>
                  </a:lnTo>
                  <a:lnTo>
                    <a:pt x="2029" y="1479"/>
                  </a:lnTo>
                  <a:lnTo>
                    <a:pt x="2021" y="1456"/>
                  </a:lnTo>
                  <a:lnTo>
                    <a:pt x="2015" y="1429"/>
                  </a:lnTo>
                  <a:lnTo>
                    <a:pt x="2008" y="1400"/>
                  </a:lnTo>
                  <a:lnTo>
                    <a:pt x="2004" y="1369"/>
                  </a:lnTo>
                  <a:lnTo>
                    <a:pt x="2002" y="1339"/>
                  </a:lnTo>
                  <a:lnTo>
                    <a:pt x="2006" y="1289"/>
                  </a:lnTo>
                  <a:lnTo>
                    <a:pt x="2015" y="1241"/>
                  </a:lnTo>
                  <a:lnTo>
                    <a:pt x="2029" y="1195"/>
                  </a:lnTo>
                  <a:lnTo>
                    <a:pt x="2038" y="1151"/>
                  </a:lnTo>
                  <a:lnTo>
                    <a:pt x="2042" y="1108"/>
                  </a:lnTo>
                  <a:lnTo>
                    <a:pt x="2038" y="1051"/>
                  </a:lnTo>
                  <a:lnTo>
                    <a:pt x="2032" y="999"/>
                  </a:lnTo>
                  <a:lnTo>
                    <a:pt x="2021" y="955"/>
                  </a:lnTo>
                  <a:lnTo>
                    <a:pt x="2011" y="915"/>
                  </a:lnTo>
                  <a:lnTo>
                    <a:pt x="2006" y="880"/>
                  </a:lnTo>
                  <a:lnTo>
                    <a:pt x="2002" y="847"/>
                  </a:lnTo>
                  <a:lnTo>
                    <a:pt x="2004" y="798"/>
                  </a:lnTo>
                  <a:lnTo>
                    <a:pt x="2011" y="755"/>
                  </a:lnTo>
                  <a:lnTo>
                    <a:pt x="2021" y="721"/>
                  </a:lnTo>
                  <a:lnTo>
                    <a:pt x="2036" y="694"/>
                  </a:lnTo>
                  <a:lnTo>
                    <a:pt x="2054" y="673"/>
                  </a:lnTo>
                  <a:lnTo>
                    <a:pt x="2075" y="661"/>
                  </a:lnTo>
                  <a:lnTo>
                    <a:pt x="2098" y="658"/>
                  </a:lnTo>
                  <a:lnTo>
                    <a:pt x="2125" y="661"/>
                  </a:lnTo>
                  <a:lnTo>
                    <a:pt x="2148" y="673"/>
                  </a:lnTo>
                  <a:lnTo>
                    <a:pt x="2169" y="684"/>
                  </a:lnTo>
                  <a:lnTo>
                    <a:pt x="2188" y="698"/>
                  </a:lnTo>
                  <a:lnTo>
                    <a:pt x="2207" y="709"/>
                  </a:lnTo>
                  <a:lnTo>
                    <a:pt x="2224" y="713"/>
                  </a:lnTo>
                  <a:lnTo>
                    <a:pt x="2240" y="707"/>
                  </a:lnTo>
                  <a:lnTo>
                    <a:pt x="2251" y="694"/>
                  </a:lnTo>
                  <a:lnTo>
                    <a:pt x="2261" y="675"/>
                  </a:lnTo>
                  <a:lnTo>
                    <a:pt x="2266" y="654"/>
                  </a:lnTo>
                  <a:lnTo>
                    <a:pt x="2270" y="633"/>
                  </a:lnTo>
                  <a:lnTo>
                    <a:pt x="2274" y="596"/>
                  </a:lnTo>
                  <a:lnTo>
                    <a:pt x="2280" y="556"/>
                  </a:lnTo>
                  <a:lnTo>
                    <a:pt x="2286" y="512"/>
                  </a:lnTo>
                  <a:lnTo>
                    <a:pt x="2291" y="466"/>
                  </a:lnTo>
                  <a:lnTo>
                    <a:pt x="2299" y="416"/>
                  </a:lnTo>
                  <a:lnTo>
                    <a:pt x="2309" y="368"/>
                  </a:lnTo>
                  <a:lnTo>
                    <a:pt x="2320" y="320"/>
                  </a:lnTo>
                  <a:lnTo>
                    <a:pt x="2334" y="274"/>
                  </a:lnTo>
                  <a:lnTo>
                    <a:pt x="2351" y="230"/>
                  </a:lnTo>
                  <a:lnTo>
                    <a:pt x="2372" y="191"/>
                  </a:lnTo>
                  <a:lnTo>
                    <a:pt x="2395" y="157"/>
                  </a:lnTo>
                  <a:lnTo>
                    <a:pt x="2424" y="128"/>
                  </a:lnTo>
                  <a:lnTo>
                    <a:pt x="2458" y="107"/>
                  </a:lnTo>
                  <a:lnTo>
                    <a:pt x="2485" y="99"/>
                  </a:lnTo>
                  <a:lnTo>
                    <a:pt x="2512" y="101"/>
                  </a:lnTo>
                  <a:lnTo>
                    <a:pt x="2537" y="113"/>
                  </a:lnTo>
                  <a:lnTo>
                    <a:pt x="2560" y="132"/>
                  </a:lnTo>
                  <a:lnTo>
                    <a:pt x="2581" y="157"/>
                  </a:lnTo>
                  <a:lnTo>
                    <a:pt x="2598" y="180"/>
                  </a:lnTo>
                  <a:lnTo>
                    <a:pt x="2612" y="203"/>
                  </a:lnTo>
                  <a:lnTo>
                    <a:pt x="2625" y="224"/>
                  </a:lnTo>
                  <a:lnTo>
                    <a:pt x="2636" y="239"/>
                  </a:lnTo>
                  <a:lnTo>
                    <a:pt x="2650" y="251"/>
                  </a:lnTo>
                  <a:lnTo>
                    <a:pt x="2667" y="255"/>
                  </a:lnTo>
                  <a:lnTo>
                    <a:pt x="2682" y="249"/>
                  </a:lnTo>
                  <a:lnTo>
                    <a:pt x="2698" y="236"/>
                  </a:lnTo>
                  <a:lnTo>
                    <a:pt x="2715" y="215"/>
                  </a:lnTo>
                  <a:lnTo>
                    <a:pt x="2728" y="191"/>
                  </a:lnTo>
                  <a:lnTo>
                    <a:pt x="2742" y="170"/>
                  </a:lnTo>
                  <a:lnTo>
                    <a:pt x="2752" y="151"/>
                  </a:lnTo>
                  <a:lnTo>
                    <a:pt x="2767" y="124"/>
                  </a:lnTo>
                  <a:lnTo>
                    <a:pt x="2790" y="96"/>
                  </a:lnTo>
                  <a:lnTo>
                    <a:pt x="2819" y="67"/>
                  </a:lnTo>
                  <a:lnTo>
                    <a:pt x="2851" y="42"/>
                  </a:lnTo>
                  <a:lnTo>
                    <a:pt x="2890" y="25"/>
                  </a:lnTo>
                  <a:lnTo>
                    <a:pt x="2928" y="19"/>
                  </a:lnTo>
                  <a:lnTo>
                    <a:pt x="2959" y="21"/>
                  </a:lnTo>
                  <a:lnTo>
                    <a:pt x="2982" y="30"/>
                  </a:lnTo>
                  <a:lnTo>
                    <a:pt x="2999" y="42"/>
                  </a:lnTo>
                  <a:lnTo>
                    <a:pt x="3012" y="57"/>
                  </a:lnTo>
                  <a:lnTo>
                    <a:pt x="3022" y="74"/>
                  </a:lnTo>
                  <a:lnTo>
                    <a:pt x="3030" y="92"/>
                  </a:lnTo>
                  <a:lnTo>
                    <a:pt x="3041" y="126"/>
                  </a:lnTo>
                  <a:lnTo>
                    <a:pt x="3047" y="142"/>
                  </a:lnTo>
                  <a:lnTo>
                    <a:pt x="3054" y="153"/>
                  </a:lnTo>
                  <a:lnTo>
                    <a:pt x="3066" y="163"/>
                  </a:lnTo>
                  <a:lnTo>
                    <a:pt x="3079" y="165"/>
                  </a:lnTo>
                  <a:lnTo>
                    <a:pt x="3102" y="161"/>
                  </a:lnTo>
                  <a:lnTo>
                    <a:pt x="3123" y="149"/>
                  </a:lnTo>
                  <a:lnTo>
                    <a:pt x="3146" y="132"/>
                  </a:lnTo>
                  <a:lnTo>
                    <a:pt x="3170" y="113"/>
                  </a:lnTo>
                  <a:lnTo>
                    <a:pt x="3193" y="92"/>
                  </a:lnTo>
                  <a:lnTo>
                    <a:pt x="3219" y="73"/>
                  </a:lnTo>
                  <a:lnTo>
                    <a:pt x="3246" y="55"/>
                  </a:lnTo>
                  <a:lnTo>
                    <a:pt x="3279" y="44"/>
                  </a:lnTo>
                  <a:lnTo>
                    <a:pt x="3313" y="40"/>
                  </a:lnTo>
                  <a:lnTo>
                    <a:pt x="3332" y="44"/>
                  </a:lnTo>
                  <a:lnTo>
                    <a:pt x="3352" y="53"/>
                  </a:lnTo>
                  <a:lnTo>
                    <a:pt x="3367" y="71"/>
                  </a:lnTo>
                  <a:lnTo>
                    <a:pt x="3378" y="90"/>
                  </a:lnTo>
                  <a:lnTo>
                    <a:pt x="3382" y="115"/>
                  </a:lnTo>
                  <a:lnTo>
                    <a:pt x="3380" y="138"/>
                  </a:lnTo>
                  <a:lnTo>
                    <a:pt x="3380" y="159"/>
                  </a:lnTo>
                  <a:lnTo>
                    <a:pt x="3378" y="174"/>
                  </a:lnTo>
                  <a:lnTo>
                    <a:pt x="3378" y="186"/>
                  </a:lnTo>
                  <a:lnTo>
                    <a:pt x="3380" y="191"/>
                  </a:lnTo>
                  <a:lnTo>
                    <a:pt x="3380" y="195"/>
                  </a:lnTo>
                  <a:lnTo>
                    <a:pt x="3388" y="203"/>
                  </a:lnTo>
                  <a:lnTo>
                    <a:pt x="3394" y="203"/>
                  </a:lnTo>
                  <a:lnTo>
                    <a:pt x="3403" y="199"/>
                  </a:lnTo>
                  <a:lnTo>
                    <a:pt x="3417" y="191"/>
                  </a:lnTo>
                  <a:lnTo>
                    <a:pt x="3434" y="180"/>
                  </a:lnTo>
                  <a:lnTo>
                    <a:pt x="3449" y="168"/>
                  </a:lnTo>
                  <a:lnTo>
                    <a:pt x="3469" y="161"/>
                  </a:lnTo>
                  <a:lnTo>
                    <a:pt x="3484" y="157"/>
                  </a:lnTo>
                  <a:lnTo>
                    <a:pt x="3503" y="159"/>
                  </a:lnTo>
                  <a:lnTo>
                    <a:pt x="3515" y="167"/>
                  </a:lnTo>
                  <a:lnTo>
                    <a:pt x="3524" y="176"/>
                  </a:lnTo>
                  <a:lnTo>
                    <a:pt x="3532" y="188"/>
                  </a:lnTo>
                  <a:lnTo>
                    <a:pt x="3536" y="199"/>
                  </a:lnTo>
                  <a:lnTo>
                    <a:pt x="3547" y="222"/>
                  </a:lnTo>
                  <a:lnTo>
                    <a:pt x="3555" y="230"/>
                  </a:lnTo>
                  <a:lnTo>
                    <a:pt x="3563" y="234"/>
                  </a:lnTo>
                  <a:lnTo>
                    <a:pt x="3574" y="238"/>
                  </a:lnTo>
                  <a:lnTo>
                    <a:pt x="3589" y="243"/>
                  </a:lnTo>
                  <a:lnTo>
                    <a:pt x="3603" y="253"/>
                  </a:lnTo>
                  <a:lnTo>
                    <a:pt x="3614" y="264"/>
                  </a:lnTo>
                  <a:lnTo>
                    <a:pt x="3622" y="280"/>
                  </a:lnTo>
                  <a:lnTo>
                    <a:pt x="3626" y="303"/>
                  </a:lnTo>
                  <a:lnTo>
                    <a:pt x="3622" y="328"/>
                  </a:lnTo>
                  <a:lnTo>
                    <a:pt x="3614" y="347"/>
                  </a:lnTo>
                  <a:lnTo>
                    <a:pt x="3603" y="360"/>
                  </a:lnTo>
                  <a:lnTo>
                    <a:pt x="3591" y="372"/>
                  </a:lnTo>
                  <a:lnTo>
                    <a:pt x="3578" y="381"/>
                  </a:lnTo>
                  <a:lnTo>
                    <a:pt x="3566" y="389"/>
                  </a:lnTo>
                  <a:lnTo>
                    <a:pt x="3559" y="399"/>
                  </a:lnTo>
                  <a:lnTo>
                    <a:pt x="3555" y="410"/>
                  </a:lnTo>
                  <a:lnTo>
                    <a:pt x="3559" y="422"/>
                  </a:lnTo>
                  <a:lnTo>
                    <a:pt x="3570" y="433"/>
                  </a:lnTo>
                  <a:lnTo>
                    <a:pt x="3586" y="445"/>
                  </a:lnTo>
                  <a:lnTo>
                    <a:pt x="3601" y="458"/>
                  </a:lnTo>
                  <a:lnTo>
                    <a:pt x="3612" y="473"/>
                  </a:lnTo>
                  <a:lnTo>
                    <a:pt x="3616" y="493"/>
                  </a:lnTo>
                  <a:lnTo>
                    <a:pt x="3611" y="519"/>
                  </a:lnTo>
                  <a:lnTo>
                    <a:pt x="3599" y="544"/>
                  </a:lnTo>
                  <a:lnTo>
                    <a:pt x="3580" y="566"/>
                  </a:lnTo>
                  <a:lnTo>
                    <a:pt x="3559" y="583"/>
                  </a:lnTo>
                  <a:lnTo>
                    <a:pt x="3536" y="590"/>
                  </a:lnTo>
                  <a:lnTo>
                    <a:pt x="3522" y="590"/>
                  </a:lnTo>
                  <a:lnTo>
                    <a:pt x="3505" y="592"/>
                  </a:lnTo>
                  <a:lnTo>
                    <a:pt x="3463" y="596"/>
                  </a:lnTo>
                  <a:lnTo>
                    <a:pt x="3444" y="600"/>
                  </a:lnTo>
                  <a:lnTo>
                    <a:pt x="3428" y="608"/>
                  </a:lnTo>
                  <a:lnTo>
                    <a:pt x="3417" y="617"/>
                  </a:lnTo>
                  <a:lnTo>
                    <a:pt x="3413" y="631"/>
                  </a:lnTo>
                  <a:lnTo>
                    <a:pt x="3417" y="638"/>
                  </a:lnTo>
                  <a:lnTo>
                    <a:pt x="3426" y="646"/>
                  </a:lnTo>
                  <a:lnTo>
                    <a:pt x="3442" y="658"/>
                  </a:lnTo>
                  <a:lnTo>
                    <a:pt x="3457" y="671"/>
                  </a:lnTo>
                  <a:lnTo>
                    <a:pt x="3476" y="688"/>
                  </a:lnTo>
                  <a:lnTo>
                    <a:pt x="3492" y="707"/>
                  </a:lnTo>
                  <a:lnTo>
                    <a:pt x="3505" y="729"/>
                  </a:lnTo>
                  <a:lnTo>
                    <a:pt x="3509" y="755"/>
                  </a:lnTo>
                  <a:lnTo>
                    <a:pt x="3507" y="773"/>
                  </a:lnTo>
                  <a:lnTo>
                    <a:pt x="3499" y="790"/>
                  </a:lnTo>
                  <a:lnTo>
                    <a:pt x="3488" y="805"/>
                  </a:lnTo>
                  <a:lnTo>
                    <a:pt x="3469" y="821"/>
                  </a:lnTo>
                  <a:lnTo>
                    <a:pt x="3444" y="832"/>
                  </a:lnTo>
                  <a:lnTo>
                    <a:pt x="3413" y="844"/>
                  </a:lnTo>
                  <a:lnTo>
                    <a:pt x="3373" y="851"/>
                  </a:lnTo>
                  <a:lnTo>
                    <a:pt x="3325" y="857"/>
                  </a:lnTo>
                  <a:lnTo>
                    <a:pt x="3269" y="859"/>
                  </a:lnTo>
                  <a:lnTo>
                    <a:pt x="3250" y="859"/>
                  </a:lnTo>
                  <a:lnTo>
                    <a:pt x="3237" y="857"/>
                  </a:lnTo>
                  <a:lnTo>
                    <a:pt x="3221" y="855"/>
                  </a:lnTo>
                  <a:lnTo>
                    <a:pt x="3185" y="855"/>
                  </a:lnTo>
                  <a:lnTo>
                    <a:pt x="3164" y="859"/>
                  </a:lnTo>
                  <a:lnTo>
                    <a:pt x="3141" y="863"/>
                  </a:lnTo>
                  <a:lnTo>
                    <a:pt x="3118" y="871"/>
                  </a:lnTo>
                  <a:lnTo>
                    <a:pt x="3097" y="878"/>
                  </a:lnTo>
                  <a:lnTo>
                    <a:pt x="3083" y="888"/>
                  </a:lnTo>
                  <a:lnTo>
                    <a:pt x="3077" y="899"/>
                  </a:lnTo>
                  <a:lnTo>
                    <a:pt x="3081" y="915"/>
                  </a:lnTo>
                  <a:lnTo>
                    <a:pt x="3091" y="928"/>
                  </a:lnTo>
                  <a:lnTo>
                    <a:pt x="3104" y="938"/>
                  </a:lnTo>
                  <a:lnTo>
                    <a:pt x="3120" y="947"/>
                  </a:lnTo>
                  <a:lnTo>
                    <a:pt x="3137" y="957"/>
                  </a:lnTo>
                  <a:lnTo>
                    <a:pt x="3152" y="968"/>
                  </a:lnTo>
                  <a:lnTo>
                    <a:pt x="3166" y="980"/>
                  </a:lnTo>
                  <a:lnTo>
                    <a:pt x="3175" y="995"/>
                  </a:lnTo>
                  <a:lnTo>
                    <a:pt x="3179" y="1014"/>
                  </a:lnTo>
                  <a:lnTo>
                    <a:pt x="3175" y="1041"/>
                  </a:lnTo>
                  <a:lnTo>
                    <a:pt x="3166" y="1064"/>
                  </a:lnTo>
                  <a:lnTo>
                    <a:pt x="3148" y="1085"/>
                  </a:lnTo>
                  <a:lnTo>
                    <a:pt x="3127" y="1105"/>
                  </a:lnTo>
                  <a:lnTo>
                    <a:pt x="3102" y="1120"/>
                  </a:lnTo>
                  <a:lnTo>
                    <a:pt x="3085" y="1129"/>
                  </a:lnTo>
                  <a:lnTo>
                    <a:pt x="3060" y="1139"/>
                  </a:lnTo>
                  <a:lnTo>
                    <a:pt x="3028" y="1151"/>
                  </a:lnTo>
                  <a:lnTo>
                    <a:pt x="2993" y="1162"/>
                  </a:lnTo>
                  <a:lnTo>
                    <a:pt x="2957" y="1172"/>
                  </a:lnTo>
                  <a:lnTo>
                    <a:pt x="2922" y="1179"/>
                  </a:lnTo>
                  <a:lnTo>
                    <a:pt x="2891" y="1181"/>
                  </a:lnTo>
                  <a:lnTo>
                    <a:pt x="2845" y="1181"/>
                  </a:lnTo>
                  <a:lnTo>
                    <a:pt x="2811" y="1179"/>
                  </a:lnTo>
                  <a:lnTo>
                    <a:pt x="2782" y="1176"/>
                  </a:lnTo>
                  <a:lnTo>
                    <a:pt x="2759" y="1172"/>
                  </a:lnTo>
                  <a:lnTo>
                    <a:pt x="2742" y="1170"/>
                  </a:lnTo>
                  <a:lnTo>
                    <a:pt x="2727" y="1166"/>
                  </a:lnTo>
                  <a:lnTo>
                    <a:pt x="2713" y="1164"/>
                  </a:lnTo>
                  <a:lnTo>
                    <a:pt x="2700" y="1164"/>
                  </a:lnTo>
                  <a:lnTo>
                    <a:pt x="2677" y="1166"/>
                  </a:lnTo>
                  <a:lnTo>
                    <a:pt x="2658" y="1172"/>
                  </a:lnTo>
                  <a:lnTo>
                    <a:pt x="2644" y="1183"/>
                  </a:lnTo>
                  <a:lnTo>
                    <a:pt x="2640" y="1197"/>
                  </a:lnTo>
                  <a:lnTo>
                    <a:pt x="2644" y="1210"/>
                  </a:lnTo>
                  <a:lnTo>
                    <a:pt x="2654" y="1223"/>
                  </a:lnTo>
                  <a:lnTo>
                    <a:pt x="2669" y="1235"/>
                  </a:lnTo>
                  <a:lnTo>
                    <a:pt x="2690" y="1246"/>
                  </a:lnTo>
                  <a:lnTo>
                    <a:pt x="2736" y="1269"/>
                  </a:lnTo>
                  <a:lnTo>
                    <a:pt x="2755" y="1283"/>
                  </a:lnTo>
                  <a:lnTo>
                    <a:pt x="2773" y="1300"/>
                  </a:lnTo>
                  <a:lnTo>
                    <a:pt x="2784" y="1323"/>
                  </a:lnTo>
                  <a:lnTo>
                    <a:pt x="2788" y="1348"/>
                  </a:lnTo>
                  <a:lnTo>
                    <a:pt x="2782" y="1371"/>
                  </a:lnTo>
                  <a:lnTo>
                    <a:pt x="2771" y="1392"/>
                  </a:lnTo>
                  <a:lnTo>
                    <a:pt x="2750" y="1411"/>
                  </a:lnTo>
                  <a:lnTo>
                    <a:pt x="2727" y="1427"/>
                  </a:lnTo>
                  <a:lnTo>
                    <a:pt x="2700" y="1438"/>
                  </a:lnTo>
                  <a:lnTo>
                    <a:pt x="2675" y="1448"/>
                  </a:lnTo>
                  <a:lnTo>
                    <a:pt x="2650" y="1456"/>
                  </a:lnTo>
                  <a:lnTo>
                    <a:pt x="2629" y="1459"/>
                  </a:lnTo>
                  <a:lnTo>
                    <a:pt x="2560" y="1477"/>
                  </a:lnTo>
                  <a:lnTo>
                    <a:pt x="2500" y="1496"/>
                  </a:lnTo>
                  <a:lnTo>
                    <a:pt x="2449" y="1523"/>
                  </a:lnTo>
                  <a:lnTo>
                    <a:pt x="2399" y="1557"/>
                  </a:lnTo>
                  <a:lnTo>
                    <a:pt x="2349" y="1601"/>
                  </a:lnTo>
                  <a:lnTo>
                    <a:pt x="2330" y="1621"/>
                  </a:lnTo>
                  <a:lnTo>
                    <a:pt x="2309" y="1644"/>
                  </a:lnTo>
                  <a:lnTo>
                    <a:pt x="2282" y="1667"/>
                  </a:lnTo>
                  <a:lnTo>
                    <a:pt x="2253" y="1690"/>
                  </a:lnTo>
                  <a:lnTo>
                    <a:pt x="2222" y="1709"/>
                  </a:lnTo>
                  <a:lnTo>
                    <a:pt x="2190" y="1720"/>
                  </a:lnTo>
                  <a:lnTo>
                    <a:pt x="2157" y="1722"/>
                  </a:lnTo>
                  <a:lnTo>
                    <a:pt x="2123" y="1713"/>
                  </a:lnTo>
                  <a:lnTo>
                    <a:pt x="2098" y="1745"/>
                  </a:lnTo>
                  <a:lnTo>
                    <a:pt x="2071" y="1780"/>
                  </a:lnTo>
                  <a:lnTo>
                    <a:pt x="2046" y="1812"/>
                  </a:lnTo>
                  <a:lnTo>
                    <a:pt x="2027" y="1843"/>
                  </a:lnTo>
                  <a:lnTo>
                    <a:pt x="2017" y="1874"/>
                  </a:lnTo>
                  <a:lnTo>
                    <a:pt x="2017" y="1897"/>
                  </a:lnTo>
                  <a:lnTo>
                    <a:pt x="2019" y="1927"/>
                  </a:lnTo>
                  <a:lnTo>
                    <a:pt x="2025" y="1964"/>
                  </a:lnTo>
                  <a:lnTo>
                    <a:pt x="2034" y="2004"/>
                  </a:lnTo>
                  <a:lnTo>
                    <a:pt x="2046" y="2048"/>
                  </a:lnTo>
                  <a:lnTo>
                    <a:pt x="2059" y="2096"/>
                  </a:lnTo>
                  <a:lnTo>
                    <a:pt x="2090" y="2188"/>
                  </a:lnTo>
                  <a:lnTo>
                    <a:pt x="2107" y="2230"/>
                  </a:lnTo>
                  <a:lnTo>
                    <a:pt x="2123" y="2269"/>
                  </a:lnTo>
                  <a:lnTo>
                    <a:pt x="2140" y="2301"/>
                  </a:lnTo>
                  <a:lnTo>
                    <a:pt x="2155" y="2326"/>
                  </a:lnTo>
                  <a:lnTo>
                    <a:pt x="2169" y="2342"/>
                  </a:lnTo>
                  <a:lnTo>
                    <a:pt x="2182" y="2347"/>
                  </a:lnTo>
                  <a:lnTo>
                    <a:pt x="2203" y="2342"/>
                  </a:lnTo>
                  <a:lnTo>
                    <a:pt x="2228" y="2328"/>
                  </a:lnTo>
                  <a:lnTo>
                    <a:pt x="2259" y="2309"/>
                  </a:lnTo>
                  <a:lnTo>
                    <a:pt x="2293" y="2284"/>
                  </a:lnTo>
                  <a:lnTo>
                    <a:pt x="2334" y="2257"/>
                  </a:lnTo>
                  <a:lnTo>
                    <a:pt x="2380" y="2225"/>
                  </a:lnTo>
                  <a:lnTo>
                    <a:pt x="2429" y="2190"/>
                  </a:lnTo>
                  <a:lnTo>
                    <a:pt x="2483" y="2154"/>
                  </a:lnTo>
                  <a:lnTo>
                    <a:pt x="2554" y="2106"/>
                  </a:lnTo>
                  <a:lnTo>
                    <a:pt x="2623" y="2064"/>
                  </a:lnTo>
                  <a:lnTo>
                    <a:pt x="2686" y="2027"/>
                  </a:lnTo>
                  <a:lnTo>
                    <a:pt x="2744" y="1993"/>
                  </a:lnTo>
                  <a:lnTo>
                    <a:pt x="2796" y="1964"/>
                  </a:lnTo>
                  <a:lnTo>
                    <a:pt x="2840" y="1937"/>
                  </a:lnTo>
                  <a:lnTo>
                    <a:pt x="2876" y="1916"/>
                  </a:lnTo>
                  <a:lnTo>
                    <a:pt x="2903" y="1899"/>
                  </a:lnTo>
                  <a:lnTo>
                    <a:pt x="2920" y="1883"/>
                  </a:lnTo>
                  <a:lnTo>
                    <a:pt x="2926" y="1872"/>
                  </a:lnTo>
                  <a:lnTo>
                    <a:pt x="2922" y="1855"/>
                  </a:lnTo>
                  <a:lnTo>
                    <a:pt x="2914" y="1839"/>
                  </a:lnTo>
                  <a:lnTo>
                    <a:pt x="2905" y="1824"/>
                  </a:lnTo>
                  <a:lnTo>
                    <a:pt x="2897" y="1812"/>
                  </a:lnTo>
                  <a:lnTo>
                    <a:pt x="2893" y="1805"/>
                  </a:lnTo>
                  <a:lnTo>
                    <a:pt x="2888" y="1799"/>
                  </a:lnTo>
                  <a:lnTo>
                    <a:pt x="2876" y="1782"/>
                  </a:lnTo>
                  <a:lnTo>
                    <a:pt x="2874" y="1778"/>
                  </a:lnTo>
                  <a:lnTo>
                    <a:pt x="2874" y="1776"/>
                  </a:lnTo>
                  <a:lnTo>
                    <a:pt x="2872" y="1772"/>
                  </a:lnTo>
                  <a:lnTo>
                    <a:pt x="2872" y="1768"/>
                  </a:lnTo>
                  <a:lnTo>
                    <a:pt x="2870" y="1764"/>
                  </a:lnTo>
                  <a:lnTo>
                    <a:pt x="2867" y="1759"/>
                  </a:lnTo>
                  <a:lnTo>
                    <a:pt x="2865" y="1753"/>
                  </a:lnTo>
                  <a:lnTo>
                    <a:pt x="2861" y="1747"/>
                  </a:lnTo>
                  <a:lnTo>
                    <a:pt x="2857" y="1738"/>
                  </a:lnTo>
                  <a:lnTo>
                    <a:pt x="2855" y="1732"/>
                  </a:lnTo>
                  <a:lnTo>
                    <a:pt x="2855" y="1718"/>
                  </a:lnTo>
                  <a:lnTo>
                    <a:pt x="2851" y="1715"/>
                  </a:lnTo>
                  <a:lnTo>
                    <a:pt x="2849" y="1711"/>
                  </a:lnTo>
                  <a:lnTo>
                    <a:pt x="2847" y="1705"/>
                  </a:lnTo>
                  <a:lnTo>
                    <a:pt x="2847" y="1678"/>
                  </a:lnTo>
                  <a:lnTo>
                    <a:pt x="2844" y="1674"/>
                  </a:lnTo>
                  <a:lnTo>
                    <a:pt x="2844" y="1672"/>
                  </a:lnTo>
                  <a:lnTo>
                    <a:pt x="2842" y="1668"/>
                  </a:lnTo>
                  <a:lnTo>
                    <a:pt x="2842" y="1659"/>
                  </a:lnTo>
                  <a:lnTo>
                    <a:pt x="2844" y="1653"/>
                  </a:lnTo>
                  <a:lnTo>
                    <a:pt x="2844" y="1651"/>
                  </a:lnTo>
                  <a:lnTo>
                    <a:pt x="2845" y="1647"/>
                  </a:lnTo>
                  <a:lnTo>
                    <a:pt x="2845" y="1645"/>
                  </a:lnTo>
                  <a:lnTo>
                    <a:pt x="2847" y="1644"/>
                  </a:lnTo>
                  <a:lnTo>
                    <a:pt x="2847" y="1640"/>
                  </a:lnTo>
                  <a:lnTo>
                    <a:pt x="2845" y="1638"/>
                  </a:lnTo>
                  <a:lnTo>
                    <a:pt x="2838" y="1622"/>
                  </a:lnTo>
                  <a:lnTo>
                    <a:pt x="2838" y="1617"/>
                  </a:lnTo>
                  <a:lnTo>
                    <a:pt x="2840" y="1613"/>
                  </a:lnTo>
                  <a:lnTo>
                    <a:pt x="2844" y="1609"/>
                  </a:lnTo>
                  <a:lnTo>
                    <a:pt x="2847" y="1601"/>
                  </a:lnTo>
                  <a:lnTo>
                    <a:pt x="2847" y="1594"/>
                  </a:lnTo>
                  <a:lnTo>
                    <a:pt x="2842" y="1588"/>
                  </a:lnTo>
                  <a:lnTo>
                    <a:pt x="2842" y="1584"/>
                  </a:lnTo>
                  <a:lnTo>
                    <a:pt x="2844" y="1569"/>
                  </a:lnTo>
                  <a:lnTo>
                    <a:pt x="2845" y="1559"/>
                  </a:lnTo>
                  <a:lnTo>
                    <a:pt x="2853" y="1551"/>
                  </a:lnTo>
                  <a:lnTo>
                    <a:pt x="2853" y="1542"/>
                  </a:lnTo>
                  <a:lnTo>
                    <a:pt x="2857" y="1530"/>
                  </a:lnTo>
                  <a:lnTo>
                    <a:pt x="2865" y="1519"/>
                  </a:lnTo>
                  <a:lnTo>
                    <a:pt x="2874" y="1511"/>
                  </a:lnTo>
                  <a:lnTo>
                    <a:pt x="2886" y="1502"/>
                  </a:lnTo>
                  <a:lnTo>
                    <a:pt x="2895" y="1500"/>
                  </a:lnTo>
                  <a:lnTo>
                    <a:pt x="2897" y="1496"/>
                  </a:lnTo>
                  <a:lnTo>
                    <a:pt x="2905" y="1488"/>
                  </a:lnTo>
                  <a:lnTo>
                    <a:pt x="2911" y="1488"/>
                  </a:lnTo>
                  <a:lnTo>
                    <a:pt x="2957" y="1417"/>
                  </a:lnTo>
                  <a:lnTo>
                    <a:pt x="3008" y="1350"/>
                  </a:lnTo>
                  <a:lnTo>
                    <a:pt x="3068" y="1287"/>
                  </a:lnTo>
                  <a:lnTo>
                    <a:pt x="3110" y="1250"/>
                  </a:lnTo>
                  <a:lnTo>
                    <a:pt x="3152" y="1218"/>
                  </a:lnTo>
                  <a:lnTo>
                    <a:pt x="3196" y="1191"/>
                  </a:lnTo>
                  <a:lnTo>
                    <a:pt x="3240" y="1170"/>
                  </a:lnTo>
                  <a:lnTo>
                    <a:pt x="3285" y="1154"/>
                  </a:lnTo>
                  <a:lnTo>
                    <a:pt x="3323" y="1145"/>
                  </a:lnTo>
                  <a:lnTo>
                    <a:pt x="3359" y="1141"/>
                  </a:lnTo>
                  <a:lnTo>
                    <a:pt x="3396" y="1143"/>
                  </a:lnTo>
                  <a:lnTo>
                    <a:pt x="3425" y="1149"/>
                  </a:lnTo>
                  <a:lnTo>
                    <a:pt x="3448" y="1154"/>
                  </a:lnTo>
                  <a:lnTo>
                    <a:pt x="3465" y="1162"/>
                  </a:lnTo>
                  <a:lnTo>
                    <a:pt x="3476" y="1168"/>
                  </a:lnTo>
                  <a:lnTo>
                    <a:pt x="3486" y="1170"/>
                  </a:lnTo>
                  <a:lnTo>
                    <a:pt x="3495" y="1166"/>
                  </a:lnTo>
                  <a:lnTo>
                    <a:pt x="3507" y="1160"/>
                  </a:lnTo>
                  <a:lnTo>
                    <a:pt x="3518" y="1151"/>
                  </a:lnTo>
                  <a:lnTo>
                    <a:pt x="3532" y="1145"/>
                  </a:lnTo>
                  <a:lnTo>
                    <a:pt x="3536" y="1143"/>
                  </a:lnTo>
                  <a:lnTo>
                    <a:pt x="3538" y="1143"/>
                  </a:lnTo>
                  <a:lnTo>
                    <a:pt x="3540" y="1141"/>
                  </a:lnTo>
                  <a:lnTo>
                    <a:pt x="3547" y="1141"/>
                  </a:lnTo>
                  <a:lnTo>
                    <a:pt x="3553" y="1145"/>
                  </a:lnTo>
                  <a:lnTo>
                    <a:pt x="3559" y="1147"/>
                  </a:lnTo>
                  <a:lnTo>
                    <a:pt x="3563" y="1152"/>
                  </a:lnTo>
                  <a:lnTo>
                    <a:pt x="3566" y="1156"/>
                  </a:lnTo>
                  <a:lnTo>
                    <a:pt x="3570" y="1164"/>
                  </a:lnTo>
                  <a:lnTo>
                    <a:pt x="3570" y="1168"/>
                  </a:lnTo>
                  <a:lnTo>
                    <a:pt x="3568" y="1172"/>
                  </a:lnTo>
                  <a:lnTo>
                    <a:pt x="3568" y="1174"/>
                  </a:lnTo>
                  <a:lnTo>
                    <a:pt x="3566" y="1177"/>
                  </a:lnTo>
                  <a:lnTo>
                    <a:pt x="3561" y="1191"/>
                  </a:lnTo>
                  <a:lnTo>
                    <a:pt x="3553" y="1202"/>
                  </a:lnTo>
                  <a:lnTo>
                    <a:pt x="3547" y="1214"/>
                  </a:lnTo>
                  <a:lnTo>
                    <a:pt x="3543" y="1223"/>
                  </a:lnTo>
                  <a:lnTo>
                    <a:pt x="3545" y="1229"/>
                  </a:lnTo>
                  <a:lnTo>
                    <a:pt x="3551" y="1239"/>
                  </a:lnTo>
                  <a:lnTo>
                    <a:pt x="3561" y="1252"/>
                  </a:lnTo>
                  <a:lnTo>
                    <a:pt x="3568" y="1269"/>
                  </a:lnTo>
                  <a:lnTo>
                    <a:pt x="3578" y="1293"/>
                  </a:lnTo>
                  <a:lnTo>
                    <a:pt x="3584" y="1321"/>
                  </a:lnTo>
                  <a:lnTo>
                    <a:pt x="3586" y="1360"/>
                  </a:lnTo>
                  <a:lnTo>
                    <a:pt x="3582" y="1404"/>
                  </a:lnTo>
                  <a:lnTo>
                    <a:pt x="3572" y="1452"/>
                  </a:lnTo>
                  <a:lnTo>
                    <a:pt x="3555" y="1502"/>
                  </a:lnTo>
                  <a:lnTo>
                    <a:pt x="3532" y="1555"/>
                  </a:lnTo>
                  <a:lnTo>
                    <a:pt x="3505" y="1607"/>
                  </a:lnTo>
                  <a:lnTo>
                    <a:pt x="3472" y="1657"/>
                  </a:lnTo>
                  <a:lnTo>
                    <a:pt x="3438" y="1703"/>
                  </a:lnTo>
                  <a:lnTo>
                    <a:pt x="3407" y="1738"/>
                  </a:lnTo>
                  <a:lnTo>
                    <a:pt x="3380" y="1762"/>
                  </a:lnTo>
                  <a:lnTo>
                    <a:pt x="3355" y="1784"/>
                  </a:lnTo>
                  <a:lnTo>
                    <a:pt x="3336" y="1799"/>
                  </a:lnTo>
                  <a:lnTo>
                    <a:pt x="3323" y="1810"/>
                  </a:lnTo>
                  <a:lnTo>
                    <a:pt x="3313" y="1824"/>
                  </a:lnTo>
                  <a:lnTo>
                    <a:pt x="3306" y="1839"/>
                  </a:lnTo>
                  <a:lnTo>
                    <a:pt x="3296" y="1851"/>
                  </a:lnTo>
                  <a:lnTo>
                    <a:pt x="3290" y="1855"/>
                  </a:lnTo>
                  <a:lnTo>
                    <a:pt x="3286" y="1856"/>
                  </a:lnTo>
                  <a:lnTo>
                    <a:pt x="3277" y="1856"/>
                  </a:lnTo>
                  <a:lnTo>
                    <a:pt x="3273" y="1860"/>
                  </a:lnTo>
                  <a:lnTo>
                    <a:pt x="3271" y="1864"/>
                  </a:lnTo>
                  <a:lnTo>
                    <a:pt x="3267" y="1868"/>
                  </a:lnTo>
                  <a:lnTo>
                    <a:pt x="3262" y="1870"/>
                  </a:lnTo>
                  <a:lnTo>
                    <a:pt x="3246" y="1870"/>
                  </a:lnTo>
                  <a:lnTo>
                    <a:pt x="3244" y="1868"/>
                  </a:lnTo>
                  <a:lnTo>
                    <a:pt x="3240" y="1872"/>
                  </a:lnTo>
                  <a:lnTo>
                    <a:pt x="3240" y="1874"/>
                  </a:lnTo>
                  <a:lnTo>
                    <a:pt x="3239" y="1878"/>
                  </a:lnTo>
                  <a:lnTo>
                    <a:pt x="3237" y="1879"/>
                  </a:lnTo>
                  <a:lnTo>
                    <a:pt x="3233" y="1881"/>
                  </a:lnTo>
                  <a:lnTo>
                    <a:pt x="3227" y="1881"/>
                  </a:lnTo>
                  <a:lnTo>
                    <a:pt x="3223" y="1883"/>
                  </a:lnTo>
                  <a:lnTo>
                    <a:pt x="3221" y="1883"/>
                  </a:lnTo>
                  <a:lnTo>
                    <a:pt x="3210" y="1887"/>
                  </a:lnTo>
                  <a:lnTo>
                    <a:pt x="3206" y="1891"/>
                  </a:lnTo>
                  <a:lnTo>
                    <a:pt x="3200" y="1895"/>
                  </a:lnTo>
                  <a:lnTo>
                    <a:pt x="3185" y="1899"/>
                  </a:lnTo>
                  <a:lnTo>
                    <a:pt x="3193" y="1901"/>
                  </a:lnTo>
                  <a:lnTo>
                    <a:pt x="3208" y="1901"/>
                  </a:lnTo>
                  <a:lnTo>
                    <a:pt x="3239" y="1897"/>
                  </a:lnTo>
                  <a:lnTo>
                    <a:pt x="3248" y="1897"/>
                  </a:lnTo>
                  <a:lnTo>
                    <a:pt x="3258" y="1895"/>
                  </a:lnTo>
                  <a:lnTo>
                    <a:pt x="3288" y="1891"/>
                  </a:lnTo>
                  <a:lnTo>
                    <a:pt x="3300" y="1889"/>
                  </a:lnTo>
                  <a:lnTo>
                    <a:pt x="3304" y="1889"/>
                  </a:lnTo>
                  <a:lnTo>
                    <a:pt x="3308" y="1887"/>
                  </a:lnTo>
                  <a:lnTo>
                    <a:pt x="3311" y="1887"/>
                  </a:lnTo>
                  <a:lnTo>
                    <a:pt x="3315" y="1885"/>
                  </a:lnTo>
                  <a:lnTo>
                    <a:pt x="3329" y="1885"/>
                  </a:lnTo>
                  <a:lnTo>
                    <a:pt x="3331" y="1887"/>
                  </a:lnTo>
                  <a:lnTo>
                    <a:pt x="3334" y="1887"/>
                  </a:lnTo>
                  <a:lnTo>
                    <a:pt x="3344" y="1885"/>
                  </a:lnTo>
                  <a:lnTo>
                    <a:pt x="3357" y="1883"/>
                  </a:lnTo>
                  <a:lnTo>
                    <a:pt x="3373" y="1887"/>
                  </a:lnTo>
                  <a:lnTo>
                    <a:pt x="3378" y="1885"/>
                  </a:lnTo>
                  <a:lnTo>
                    <a:pt x="3405" y="1885"/>
                  </a:lnTo>
                  <a:lnTo>
                    <a:pt x="3409" y="1887"/>
                  </a:lnTo>
                  <a:lnTo>
                    <a:pt x="3413" y="1891"/>
                  </a:lnTo>
                  <a:lnTo>
                    <a:pt x="3417" y="1891"/>
                  </a:lnTo>
                  <a:lnTo>
                    <a:pt x="3448" y="1895"/>
                  </a:lnTo>
                  <a:lnTo>
                    <a:pt x="3449" y="1897"/>
                  </a:lnTo>
                  <a:lnTo>
                    <a:pt x="3453" y="1897"/>
                  </a:lnTo>
                  <a:lnTo>
                    <a:pt x="3459" y="1902"/>
                  </a:lnTo>
                  <a:lnTo>
                    <a:pt x="3478" y="1904"/>
                  </a:lnTo>
                  <a:lnTo>
                    <a:pt x="3494" y="1910"/>
                  </a:lnTo>
                  <a:lnTo>
                    <a:pt x="3505" y="1922"/>
                  </a:lnTo>
                  <a:lnTo>
                    <a:pt x="3509" y="1924"/>
                  </a:lnTo>
                  <a:lnTo>
                    <a:pt x="3518" y="1924"/>
                  </a:lnTo>
                  <a:lnTo>
                    <a:pt x="3520" y="1926"/>
                  </a:lnTo>
                  <a:lnTo>
                    <a:pt x="3524" y="1927"/>
                  </a:lnTo>
                  <a:lnTo>
                    <a:pt x="3536" y="1935"/>
                  </a:lnTo>
                  <a:lnTo>
                    <a:pt x="3543" y="1943"/>
                  </a:lnTo>
                  <a:lnTo>
                    <a:pt x="3543" y="1952"/>
                  </a:lnTo>
                  <a:lnTo>
                    <a:pt x="3547" y="1954"/>
                  </a:lnTo>
                  <a:lnTo>
                    <a:pt x="3553" y="1956"/>
                  </a:lnTo>
                  <a:lnTo>
                    <a:pt x="3557" y="1956"/>
                  </a:lnTo>
                  <a:lnTo>
                    <a:pt x="3561" y="1958"/>
                  </a:lnTo>
                  <a:lnTo>
                    <a:pt x="3563" y="1958"/>
                  </a:lnTo>
                  <a:lnTo>
                    <a:pt x="3564" y="1962"/>
                  </a:lnTo>
                  <a:lnTo>
                    <a:pt x="3570" y="1968"/>
                  </a:lnTo>
                  <a:lnTo>
                    <a:pt x="3574" y="1970"/>
                  </a:lnTo>
                  <a:lnTo>
                    <a:pt x="3576" y="1972"/>
                  </a:lnTo>
                  <a:lnTo>
                    <a:pt x="3580" y="1979"/>
                  </a:lnTo>
                  <a:lnTo>
                    <a:pt x="3580" y="1985"/>
                  </a:lnTo>
                  <a:lnTo>
                    <a:pt x="3591" y="1989"/>
                  </a:lnTo>
                  <a:lnTo>
                    <a:pt x="3597" y="1993"/>
                  </a:lnTo>
                  <a:lnTo>
                    <a:pt x="3603" y="1998"/>
                  </a:lnTo>
                  <a:lnTo>
                    <a:pt x="3605" y="2004"/>
                  </a:lnTo>
                  <a:lnTo>
                    <a:pt x="3609" y="2010"/>
                  </a:lnTo>
                  <a:lnTo>
                    <a:pt x="3609" y="2025"/>
                  </a:lnTo>
                  <a:lnTo>
                    <a:pt x="3611" y="2027"/>
                  </a:lnTo>
                  <a:lnTo>
                    <a:pt x="3618" y="2031"/>
                  </a:lnTo>
                  <a:lnTo>
                    <a:pt x="3624" y="2035"/>
                  </a:lnTo>
                  <a:lnTo>
                    <a:pt x="3628" y="2044"/>
                  </a:lnTo>
                  <a:lnTo>
                    <a:pt x="3632" y="2056"/>
                  </a:lnTo>
                  <a:lnTo>
                    <a:pt x="3632" y="2073"/>
                  </a:lnTo>
                  <a:lnTo>
                    <a:pt x="3634" y="2077"/>
                  </a:lnTo>
                  <a:lnTo>
                    <a:pt x="3634" y="2079"/>
                  </a:lnTo>
                  <a:lnTo>
                    <a:pt x="3628" y="2108"/>
                  </a:lnTo>
                  <a:lnTo>
                    <a:pt x="3609" y="2136"/>
                  </a:lnTo>
                  <a:lnTo>
                    <a:pt x="3580" y="2161"/>
                  </a:lnTo>
                  <a:lnTo>
                    <a:pt x="3541" y="2184"/>
                  </a:lnTo>
                  <a:lnTo>
                    <a:pt x="3495" y="2204"/>
                  </a:lnTo>
                  <a:lnTo>
                    <a:pt x="3440" y="2219"/>
                  </a:lnTo>
                  <a:lnTo>
                    <a:pt x="3377" y="2232"/>
                  </a:lnTo>
                  <a:lnTo>
                    <a:pt x="3308" y="2240"/>
                  </a:lnTo>
                  <a:lnTo>
                    <a:pt x="3233" y="2242"/>
                  </a:lnTo>
                  <a:lnTo>
                    <a:pt x="3194" y="2240"/>
                  </a:lnTo>
                  <a:lnTo>
                    <a:pt x="3164" y="2232"/>
                  </a:lnTo>
                  <a:lnTo>
                    <a:pt x="3139" y="2223"/>
                  </a:lnTo>
                  <a:lnTo>
                    <a:pt x="3122" y="2213"/>
                  </a:lnTo>
                  <a:lnTo>
                    <a:pt x="3112" y="2202"/>
                  </a:lnTo>
                  <a:lnTo>
                    <a:pt x="3106" y="2194"/>
                  </a:lnTo>
                  <a:lnTo>
                    <a:pt x="3104" y="2188"/>
                  </a:lnTo>
                  <a:lnTo>
                    <a:pt x="3104" y="2179"/>
                  </a:lnTo>
                  <a:lnTo>
                    <a:pt x="3100" y="2171"/>
                  </a:lnTo>
                  <a:lnTo>
                    <a:pt x="3097" y="2160"/>
                  </a:lnTo>
                  <a:lnTo>
                    <a:pt x="3099" y="2148"/>
                  </a:lnTo>
                  <a:lnTo>
                    <a:pt x="3097" y="2144"/>
                  </a:lnTo>
                  <a:lnTo>
                    <a:pt x="3097" y="2140"/>
                  </a:lnTo>
                  <a:lnTo>
                    <a:pt x="3095" y="2135"/>
                  </a:lnTo>
                  <a:lnTo>
                    <a:pt x="3095" y="2129"/>
                  </a:lnTo>
                  <a:lnTo>
                    <a:pt x="3097" y="2121"/>
                  </a:lnTo>
                  <a:lnTo>
                    <a:pt x="3097" y="2117"/>
                  </a:lnTo>
                  <a:lnTo>
                    <a:pt x="3099" y="2113"/>
                  </a:lnTo>
                  <a:lnTo>
                    <a:pt x="3102" y="2110"/>
                  </a:lnTo>
                  <a:lnTo>
                    <a:pt x="3104" y="2106"/>
                  </a:lnTo>
                  <a:lnTo>
                    <a:pt x="3104" y="2098"/>
                  </a:lnTo>
                  <a:lnTo>
                    <a:pt x="3102" y="2094"/>
                  </a:lnTo>
                  <a:lnTo>
                    <a:pt x="3102" y="2087"/>
                  </a:lnTo>
                  <a:lnTo>
                    <a:pt x="3104" y="2081"/>
                  </a:lnTo>
                  <a:lnTo>
                    <a:pt x="3108" y="2073"/>
                  </a:lnTo>
                  <a:lnTo>
                    <a:pt x="3110" y="2066"/>
                  </a:lnTo>
                  <a:lnTo>
                    <a:pt x="3112" y="2062"/>
                  </a:lnTo>
                  <a:lnTo>
                    <a:pt x="3112" y="2060"/>
                  </a:lnTo>
                  <a:lnTo>
                    <a:pt x="3114" y="2058"/>
                  </a:lnTo>
                  <a:lnTo>
                    <a:pt x="3116" y="2058"/>
                  </a:lnTo>
                  <a:lnTo>
                    <a:pt x="3118" y="2056"/>
                  </a:lnTo>
                  <a:lnTo>
                    <a:pt x="3122" y="2048"/>
                  </a:lnTo>
                  <a:lnTo>
                    <a:pt x="3123" y="2046"/>
                  </a:lnTo>
                  <a:lnTo>
                    <a:pt x="3125" y="2046"/>
                  </a:lnTo>
                  <a:lnTo>
                    <a:pt x="3125" y="2029"/>
                  </a:lnTo>
                  <a:lnTo>
                    <a:pt x="3127" y="2025"/>
                  </a:lnTo>
                  <a:lnTo>
                    <a:pt x="3131" y="2021"/>
                  </a:lnTo>
                  <a:lnTo>
                    <a:pt x="3135" y="2019"/>
                  </a:lnTo>
                  <a:lnTo>
                    <a:pt x="3141" y="2018"/>
                  </a:lnTo>
                  <a:lnTo>
                    <a:pt x="3141" y="2016"/>
                  </a:lnTo>
                  <a:lnTo>
                    <a:pt x="3143" y="2014"/>
                  </a:lnTo>
                  <a:lnTo>
                    <a:pt x="3143" y="2010"/>
                  </a:lnTo>
                  <a:lnTo>
                    <a:pt x="3154" y="1998"/>
                  </a:lnTo>
                  <a:lnTo>
                    <a:pt x="3160" y="1996"/>
                  </a:lnTo>
                  <a:lnTo>
                    <a:pt x="3162" y="1996"/>
                  </a:lnTo>
                  <a:lnTo>
                    <a:pt x="3164" y="1995"/>
                  </a:lnTo>
                  <a:lnTo>
                    <a:pt x="3164" y="1987"/>
                  </a:lnTo>
                  <a:lnTo>
                    <a:pt x="3166" y="1983"/>
                  </a:lnTo>
                  <a:lnTo>
                    <a:pt x="3170" y="1979"/>
                  </a:lnTo>
                  <a:lnTo>
                    <a:pt x="3173" y="1977"/>
                  </a:lnTo>
                  <a:lnTo>
                    <a:pt x="3175" y="1977"/>
                  </a:lnTo>
                  <a:lnTo>
                    <a:pt x="3191" y="1962"/>
                  </a:lnTo>
                  <a:lnTo>
                    <a:pt x="3200" y="1956"/>
                  </a:lnTo>
                  <a:lnTo>
                    <a:pt x="3212" y="1952"/>
                  </a:lnTo>
                  <a:lnTo>
                    <a:pt x="3179" y="1952"/>
                  </a:lnTo>
                  <a:lnTo>
                    <a:pt x="3154" y="1956"/>
                  </a:lnTo>
                  <a:lnTo>
                    <a:pt x="3131" y="1960"/>
                  </a:lnTo>
                  <a:lnTo>
                    <a:pt x="3112" y="1964"/>
                  </a:lnTo>
                  <a:lnTo>
                    <a:pt x="3070" y="1964"/>
                  </a:lnTo>
                  <a:lnTo>
                    <a:pt x="3054" y="1966"/>
                  </a:lnTo>
                  <a:lnTo>
                    <a:pt x="3031" y="1970"/>
                  </a:lnTo>
                  <a:lnTo>
                    <a:pt x="2999" y="1977"/>
                  </a:lnTo>
                  <a:lnTo>
                    <a:pt x="2961" y="1987"/>
                  </a:lnTo>
                  <a:lnTo>
                    <a:pt x="2918" y="2002"/>
                  </a:lnTo>
                  <a:lnTo>
                    <a:pt x="2872" y="2021"/>
                  </a:lnTo>
                  <a:lnTo>
                    <a:pt x="2776" y="2067"/>
                  </a:lnTo>
                  <a:lnTo>
                    <a:pt x="2730" y="2090"/>
                  </a:lnTo>
                  <a:lnTo>
                    <a:pt x="2690" y="2113"/>
                  </a:lnTo>
                  <a:lnTo>
                    <a:pt x="2656" y="2135"/>
                  </a:lnTo>
                  <a:lnTo>
                    <a:pt x="2623" y="2156"/>
                  </a:lnTo>
                  <a:lnTo>
                    <a:pt x="2585" y="2181"/>
                  </a:lnTo>
                  <a:lnTo>
                    <a:pt x="2541" y="2211"/>
                  </a:lnTo>
                  <a:lnTo>
                    <a:pt x="2493" y="2246"/>
                  </a:lnTo>
                  <a:lnTo>
                    <a:pt x="2445" y="2284"/>
                  </a:lnTo>
                  <a:lnTo>
                    <a:pt x="2395" y="2324"/>
                  </a:lnTo>
                  <a:lnTo>
                    <a:pt x="2345" y="2369"/>
                  </a:lnTo>
                  <a:lnTo>
                    <a:pt x="2301" y="2413"/>
                  </a:lnTo>
                  <a:lnTo>
                    <a:pt x="2259" y="2459"/>
                  </a:lnTo>
                  <a:lnTo>
                    <a:pt x="2224" y="2505"/>
                  </a:lnTo>
                  <a:lnTo>
                    <a:pt x="2195" y="2549"/>
                  </a:lnTo>
                  <a:lnTo>
                    <a:pt x="2190" y="2564"/>
                  </a:lnTo>
                  <a:lnTo>
                    <a:pt x="2182" y="2591"/>
                  </a:lnTo>
                  <a:lnTo>
                    <a:pt x="2172" y="2626"/>
                  </a:lnTo>
                  <a:lnTo>
                    <a:pt x="2163" y="2666"/>
                  </a:lnTo>
                  <a:lnTo>
                    <a:pt x="2151" y="2714"/>
                  </a:lnTo>
                  <a:lnTo>
                    <a:pt x="2138" y="2764"/>
                  </a:lnTo>
                  <a:lnTo>
                    <a:pt x="2098" y="2919"/>
                  </a:lnTo>
                  <a:lnTo>
                    <a:pt x="2082" y="2971"/>
                  </a:lnTo>
                  <a:lnTo>
                    <a:pt x="2069" y="3021"/>
                  </a:lnTo>
                  <a:lnTo>
                    <a:pt x="2055" y="3065"/>
                  </a:lnTo>
                  <a:lnTo>
                    <a:pt x="2044" y="3107"/>
                  </a:lnTo>
                  <a:lnTo>
                    <a:pt x="2032" y="3144"/>
                  </a:lnTo>
                  <a:lnTo>
                    <a:pt x="2025" y="3172"/>
                  </a:lnTo>
                  <a:lnTo>
                    <a:pt x="2019" y="3195"/>
                  </a:lnTo>
                  <a:lnTo>
                    <a:pt x="2017" y="3209"/>
                  </a:lnTo>
                  <a:lnTo>
                    <a:pt x="2034" y="3186"/>
                  </a:lnTo>
                  <a:lnTo>
                    <a:pt x="2054" y="3168"/>
                  </a:lnTo>
                  <a:lnTo>
                    <a:pt x="2073" y="3155"/>
                  </a:lnTo>
                  <a:lnTo>
                    <a:pt x="2092" y="3151"/>
                  </a:lnTo>
                  <a:lnTo>
                    <a:pt x="2109" y="3153"/>
                  </a:lnTo>
                  <a:lnTo>
                    <a:pt x="2119" y="3163"/>
                  </a:lnTo>
                  <a:lnTo>
                    <a:pt x="2125" y="3174"/>
                  </a:lnTo>
                  <a:lnTo>
                    <a:pt x="2128" y="3188"/>
                  </a:lnTo>
                  <a:lnTo>
                    <a:pt x="2130" y="3199"/>
                  </a:lnTo>
                  <a:lnTo>
                    <a:pt x="2130" y="3209"/>
                  </a:lnTo>
                  <a:lnTo>
                    <a:pt x="2132" y="3213"/>
                  </a:lnTo>
                  <a:lnTo>
                    <a:pt x="2134" y="3213"/>
                  </a:lnTo>
                  <a:lnTo>
                    <a:pt x="2138" y="3211"/>
                  </a:lnTo>
                  <a:lnTo>
                    <a:pt x="2138" y="3209"/>
                  </a:lnTo>
                  <a:lnTo>
                    <a:pt x="2140" y="3203"/>
                  </a:lnTo>
                  <a:lnTo>
                    <a:pt x="2140" y="3172"/>
                  </a:lnTo>
                  <a:lnTo>
                    <a:pt x="2144" y="3153"/>
                  </a:lnTo>
                  <a:lnTo>
                    <a:pt x="2151" y="3128"/>
                  </a:lnTo>
                  <a:lnTo>
                    <a:pt x="2165" y="3103"/>
                  </a:lnTo>
                  <a:lnTo>
                    <a:pt x="2195" y="3063"/>
                  </a:lnTo>
                  <a:lnTo>
                    <a:pt x="2238" y="3023"/>
                  </a:lnTo>
                  <a:lnTo>
                    <a:pt x="2287" y="2980"/>
                  </a:lnTo>
                  <a:lnTo>
                    <a:pt x="2312" y="2956"/>
                  </a:lnTo>
                  <a:lnTo>
                    <a:pt x="2334" y="2921"/>
                  </a:lnTo>
                  <a:lnTo>
                    <a:pt x="2355" y="2881"/>
                  </a:lnTo>
                  <a:lnTo>
                    <a:pt x="2372" y="2839"/>
                  </a:lnTo>
                  <a:lnTo>
                    <a:pt x="2403" y="2754"/>
                  </a:lnTo>
                  <a:lnTo>
                    <a:pt x="2416" y="2720"/>
                  </a:lnTo>
                  <a:lnTo>
                    <a:pt x="2431" y="2687"/>
                  </a:lnTo>
                  <a:lnTo>
                    <a:pt x="2450" y="2656"/>
                  </a:lnTo>
                  <a:lnTo>
                    <a:pt x="2472" y="2628"/>
                  </a:lnTo>
                  <a:lnTo>
                    <a:pt x="2495" y="2606"/>
                  </a:lnTo>
                  <a:lnTo>
                    <a:pt x="2521" y="2593"/>
                  </a:lnTo>
                  <a:lnTo>
                    <a:pt x="2550" y="2587"/>
                  </a:lnTo>
                  <a:lnTo>
                    <a:pt x="2573" y="2591"/>
                  </a:lnTo>
                  <a:lnTo>
                    <a:pt x="2592" y="2599"/>
                  </a:lnTo>
                  <a:lnTo>
                    <a:pt x="2610" y="2612"/>
                  </a:lnTo>
                  <a:lnTo>
                    <a:pt x="2623" y="2626"/>
                  </a:lnTo>
                  <a:lnTo>
                    <a:pt x="2633" y="2639"/>
                  </a:lnTo>
                  <a:lnTo>
                    <a:pt x="2640" y="2649"/>
                  </a:lnTo>
                  <a:lnTo>
                    <a:pt x="2648" y="2664"/>
                  </a:lnTo>
                  <a:lnTo>
                    <a:pt x="2656" y="2683"/>
                  </a:lnTo>
                  <a:lnTo>
                    <a:pt x="2663" y="2699"/>
                  </a:lnTo>
                  <a:lnTo>
                    <a:pt x="2673" y="2710"/>
                  </a:lnTo>
                  <a:lnTo>
                    <a:pt x="2682" y="2714"/>
                  </a:lnTo>
                  <a:lnTo>
                    <a:pt x="2696" y="2708"/>
                  </a:lnTo>
                  <a:lnTo>
                    <a:pt x="2711" y="2691"/>
                  </a:lnTo>
                  <a:lnTo>
                    <a:pt x="2728" y="2668"/>
                  </a:lnTo>
                  <a:lnTo>
                    <a:pt x="2748" y="2639"/>
                  </a:lnTo>
                  <a:lnTo>
                    <a:pt x="2769" y="2606"/>
                  </a:lnTo>
                  <a:lnTo>
                    <a:pt x="2790" y="2570"/>
                  </a:lnTo>
                  <a:lnTo>
                    <a:pt x="2859" y="2461"/>
                  </a:lnTo>
                  <a:lnTo>
                    <a:pt x="2882" y="2430"/>
                  </a:lnTo>
                  <a:lnTo>
                    <a:pt x="2905" y="2403"/>
                  </a:lnTo>
                  <a:lnTo>
                    <a:pt x="2947" y="2361"/>
                  </a:lnTo>
                  <a:lnTo>
                    <a:pt x="2970" y="2344"/>
                  </a:lnTo>
                  <a:lnTo>
                    <a:pt x="2997" y="2328"/>
                  </a:lnTo>
                  <a:lnTo>
                    <a:pt x="3028" y="2317"/>
                  </a:lnTo>
                  <a:lnTo>
                    <a:pt x="3062" y="2313"/>
                  </a:lnTo>
                  <a:lnTo>
                    <a:pt x="3091" y="2317"/>
                  </a:lnTo>
                  <a:lnTo>
                    <a:pt x="3116" y="2326"/>
                  </a:lnTo>
                  <a:lnTo>
                    <a:pt x="3135" y="2342"/>
                  </a:lnTo>
                  <a:lnTo>
                    <a:pt x="3150" y="2361"/>
                  </a:lnTo>
                  <a:lnTo>
                    <a:pt x="3164" y="2382"/>
                  </a:lnTo>
                  <a:lnTo>
                    <a:pt x="3173" y="2405"/>
                  </a:lnTo>
                  <a:lnTo>
                    <a:pt x="3181" y="2428"/>
                  </a:lnTo>
                  <a:lnTo>
                    <a:pt x="3189" y="2449"/>
                  </a:lnTo>
                  <a:lnTo>
                    <a:pt x="3196" y="2468"/>
                  </a:lnTo>
                  <a:lnTo>
                    <a:pt x="3206" y="2484"/>
                  </a:lnTo>
                  <a:lnTo>
                    <a:pt x="3216" y="2493"/>
                  </a:lnTo>
                  <a:lnTo>
                    <a:pt x="3227" y="2497"/>
                  </a:lnTo>
                  <a:lnTo>
                    <a:pt x="3246" y="2491"/>
                  </a:lnTo>
                  <a:lnTo>
                    <a:pt x="3263" y="2478"/>
                  </a:lnTo>
                  <a:lnTo>
                    <a:pt x="3290" y="2440"/>
                  </a:lnTo>
                  <a:lnTo>
                    <a:pt x="3300" y="2422"/>
                  </a:lnTo>
                  <a:lnTo>
                    <a:pt x="3315" y="2403"/>
                  </a:lnTo>
                  <a:lnTo>
                    <a:pt x="3338" y="2382"/>
                  </a:lnTo>
                  <a:lnTo>
                    <a:pt x="3363" y="2359"/>
                  </a:lnTo>
                  <a:lnTo>
                    <a:pt x="3390" y="2338"/>
                  </a:lnTo>
                  <a:lnTo>
                    <a:pt x="3421" y="2319"/>
                  </a:lnTo>
                  <a:lnTo>
                    <a:pt x="3449" y="2301"/>
                  </a:lnTo>
                  <a:lnTo>
                    <a:pt x="3478" y="2292"/>
                  </a:lnTo>
                  <a:lnTo>
                    <a:pt x="3503" y="2288"/>
                  </a:lnTo>
                  <a:lnTo>
                    <a:pt x="3526" y="2292"/>
                  </a:lnTo>
                  <a:lnTo>
                    <a:pt x="3543" y="2300"/>
                  </a:lnTo>
                  <a:lnTo>
                    <a:pt x="3557" y="2311"/>
                  </a:lnTo>
                  <a:lnTo>
                    <a:pt x="3566" y="2326"/>
                  </a:lnTo>
                  <a:lnTo>
                    <a:pt x="3570" y="2344"/>
                  </a:lnTo>
                  <a:lnTo>
                    <a:pt x="3574" y="2363"/>
                  </a:lnTo>
                  <a:lnTo>
                    <a:pt x="3574" y="2428"/>
                  </a:lnTo>
                  <a:lnTo>
                    <a:pt x="3578" y="2440"/>
                  </a:lnTo>
                  <a:lnTo>
                    <a:pt x="3587" y="2447"/>
                  </a:lnTo>
                  <a:lnTo>
                    <a:pt x="3601" y="2449"/>
                  </a:lnTo>
                  <a:lnTo>
                    <a:pt x="3611" y="2443"/>
                  </a:lnTo>
                  <a:lnTo>
                    <a:pt x="3626" y="2432"/>
                  </a:lnTo>
                  <a:lnTo>
                    <a:pt x="3643" y="2413"/>
                  </a:lnTo>
                  <a:lnTo>
                    <a:pt x="3662" y="2392"/>
                  </a:lnTo>
                  <a:lnTo>
                    <a:pt x="3685" y="2372"/>
                  </a:lnTo>
                  <a:lnTo>
                    <a:pt x="3710" y="2353"/>
                  </a:lnTo>
                  <a:lnTo>
                    <a:pt x="3739" y="2342"/>
                  </a:lnTo>
                  <a:lnTo>
                    <a:pt x="3768" y="2336"/>
                  </a:lnTo>
                  <a:lnTo>
                    <a:pt x="3787" y="2338"/>
                  </a:lnTo>
                  <a:lnTo>
                    <a:pt x="3804" y="2346"/>
                  </a:lnTo>
                  <a:lnTo>
                    <a:pt x="3820" y="2357"/>
                  </a:lnTo>
                  <a:lnTo>
                    <a:pt x="3829" y="2374"/>
                  </a:lnTo>
                  <a:lnTo>
                    <a:pt x="3833" y="2397"/>
                  </a:lnTo>
                  <a:lnTo>
                    <a:pt x="3831" y="2428"/>
                  </a:lnTo>
                  <a:lnTo>
                    <a:pt x="3829" y="2451"/>
                  </a:lnTo>
                  <a:lnTo>
                    <a:pt x="3827" y="2466"/>
                  </a:lnTo>
                  <a:lnTo>
                    <a:pt x="3831" y="2478"/>
                  </a:lnTo>
                  <a:lnTo>
                    <a:pt x="3837" y="2482"/>
                  </a:lnTo>
                  <a:lnTo>
                    <a:pt x="3844" y="2486"/>
                  </a:lnTo>
                  <a:lnTo>
                    <a:pt x="3852" y="2486"/>
                  </a:lnTo>
                  <a:lnTo>
                    <a:pt x="3902" y="2482"/>
                  </a:lnTo>
                  <a:lnTo>
                    <a:pt x="3921" y="2484"/>
                  </a:lnTo>
                  <a:lnTo>
                    <a:pt x="3940" y="2491"/>
                  </a:lnTo>
                  <a:lnTo>
                    <a:pt x="3954" y="2505"/>
                  </a:lnTo>
                  <a:lnTo>
                    <a:pt x="3963" y="2524"/>
                  </a:lnTo>
                  <a:lnTo>
                    <a:pt x="3967" y="2549"/>
                  </a:lnTo>
                  <a:lnTo>
                    <a:pt x="3963" y="2580"/>
                  </a:lnTo>
                  <a:lnTo>
                    <a:pt x="3956" y="2608"/>
                  </a:lnTo>
                  <a:lnTo>
                    <a:pt x="3940" y="2633"/>
                  </a:lnTo>
                  <a:lnTo>
                    <a:pt x="3923" y="2658"/>
                  </a:lnTo>
                  <a:lnTo>
                    <a:pt x="3904" y="2683"/>
                  </a:lnTo>
                  <a:lnTo>
                    <a:pt x="3892" y="2699"/>
                  </a:lnTo>
                  <a:lnTo>
                    <a:pt x="3890" y="2714"/>
                  </a:lnTo>
                  <a:lnTo>
                    <a:pt x="3896" y="2731"/>
                  </a:lnTo>
                  <a:lnTo>
                    <a:pt x="3910" y="2746"/>
                  </a:lnTo>
                  <a:lnTo>
                    <a:pt x="3921" y="2760"/>
                  </a:lnTo>
                  <a:lnTo>
                    <a:pt x="3935" y="2769"/>
                  </a:lnTo>
                  <a:lnTo>
                    <a:pt x="3942" y="2781"/>
                  </a:lnTo>
                  <a:lnTo>
                    <a:pt x="3946" y="2794"/>
                  </a:lnTo>
                  <a:lnTo>
                    <a:pt x="3942" y="2823"/>
                  </a:lnTo>
                  <a:lnTo>
                    <a:pt x="3935" y="2846"/>
                  </a:lnTo>
                  <a:lnTo>
                    <a:pt x="3921" y="2863"/>
                  </a:lnTo>
                  <a:lnTo>
                    <a:pt x="3904" y="2875"/>
                  </a:lnTo>
                  <a:lnTo>
                    <a:pt x="3885" y="2885"/>
                  </a:lnTo>
                  <a:lnTo>
                    <a:pt x="3866" y="2890"/>
                  </a:lnTo>
                  <a:lnTo>
                    <a:pt x="3848" y="2894"/>
                  </a:lnTo>
                  <a:lnTo>
                    <a:pt x="3829" y="2898"/>
                  </a:lnTo>
                  <a:lnTo>
                    <a:pt x="3808" y="2902"/>
                  </a:lnTo>
                  <a:lnTo>
                    <a:pt x="3789" y="2910"/>
                  </a:lnTo>
                  <a:lnTo>
                    <a:pt x="3773" y="2919"/>
                  </a:lnTo>
                  <a:lnTo>
                    <a:pt x="3762" y="2933"/>
                  </a:lnTo>
                  <a:lnTo>
                    <a:pt x="3758" y="2952"/>
                  </a:lnTo>
                  <a:lnTo>
                    <a:pt x="3762" y="2969"/>
                  </a:lnTo>
                  <a:lnTo>
                    <a:pt x="3770" y="2986"/>
                  </a:lnTo>
                  <a:lnTo>
                    <a:pt x="3779" y="3004"/>
                  </a:lnTo>
                  <a:lnTo>
                    <a:pt x="3793" y="3023"/>
                  </a:lnTo>
                  <a:lnTo>
                    <a:pt x="3802" y="3044"/>
                  </a:lnTo>
                  <a:lnTo>
                    <a:pt x="3810" y="3069"/>
                  </a:lnTo>
                  <a:lnTo>
                    <a:pt x="3814" y="3097"/>
                  </a:lnTo>
                  <a:lnTo>
                    <a:pt x="3812" y="3121"/>
                  </a:lnTo>
                  <a:lnTo>
                    <a:pt x="3802" y="3142"/>
                  </a:lnTo>
                  <a:lnTo>
                    <a:pt x="3785" y="3163"/>
                  </a:lnTo>
                  <a:lnTo>
                    <a:pt x="3758" y="3180"/>
                  </a:lnTo>
                  <a:lnTo>
                    <a:pt x="3731" y="3191"/>
                  </a:lnTo>
                  <a:lnTo>
                    <a:pt x="3699" y="3199"/>
                  </a:lnTo>
                  <a:lnTo>
                    <a:pt x="3668" y="3205"/>
                  </a:lnTo>
                  <a:lnTo>
                    <a:pt x="3637" y="3209"/>
                  </a:lnTo>
                  <a:lnTo>
                    <a:pt x="3614" y="3211"/>
                  </a:lnTo>
                  <a:lnTo>
                    <a:pt x="3601" y="3211"/>
                  </a:lnTo>
                  <a:lnTo>
                    <a:pt x="3566" y="3209"/>
                  </a:lnTo>
                  <a:lnTo>
                    <a:pt x="3528" y="3207"/>
                  </a:lnTo>
                  <a:lnTo>
                    <a:pt x="3494" y="3205"/>
                  </a:lnTo>
                  <a:lnTo>
                    <a:pt x="3463" y="3203"/>
                  </a:lnTo>
                  <a:lnTo>
                    <a:pt x="3442" y="3203"/>
                  </a:lnTo>
                  <a:lnTo>
                    <a:pt x="3425" y="3205"/>
                  </a:lnTo>
                  <a:lnTo>
                    <a:pt x="3409" y="3207"/>
                  </a:lnTo>
                  <a:lnTo>
                    <a:pt x="3400" y="3215"/>
                  </a:lnTo>
                  <a:lnTo>
                    <a:pt x="3396" y="3224"/>
                  </a:lnTo>
                  <a:lnTo>
                    <a:pt x="3400" y="3239"/>
                  </a:lnTo>
                  <a:lnTo>
                    <a:pt x="3409" y="3253"/>
                  </a:lnTo>
                  <a:lnTo>
                    <a:pt x="3421" y="3268"/>
                  </a:lnTo>
                  <a:lnTo>
                    <a:pt x="3436" y="3284"/>
                  </a:lnTo>
                  <a:lnTo>
                    <a:pt x="3451" y="3301"/>
                  </a:lnTo>
                  <a:lnTo>
                    <a:pt x="3463" y="3322"/>
                  </a:lnTo>
                  <a:lnTo>
                    <a:pt x="3472" y="3345"/>
                  </a:lnTo>
                  <a:lnTo>
                    <a:pt x="3476" y="3374"/>
                  </a:lnTo>
                  <a:lnTo>
                    <a:pt x="3472" y="3401"/>
                  </a:lnTo>
                  <a:lnTo>
                    <a:pt x="3459" y="3422"/>
                  </a:lnTo>
                  <a:lnTo>
                    <a:pt x="3440" y="3437"/>
                  </a:lnTo>
                  <a:lnTo>
                    <a:pt x="3415" y="3450"/>
                  </a:lnTo>
                  <a:lnTo>
                    <a:pt x="3386" y="3460"/>
                  </a:lnTo>
                  <a:lnTo>
                    <a:pt x="3357" y="3468"/>
                  </a:lnTo>
                  <a:lnTo>
                    <a:pt x="3327" y="3472"/>
                  </a:lnTo>
                  <a:lnTo>
                    <a:pt x="3296" y="3473"/>
                  </a:lnTo>
                  <a:lnTo>
                    <a:pt x="3269" y="3473"/>
                  </a:lnTo>
                  <a:lnTo>
                    <a:pt x="3206" y="3472"/>
                  </a:lnTo>
                  <a:lnTo>
                    <a:pt x="3146" y="3462"/>
                  </a:lnTo>
                  <a:lnTo>
                    <a:pt x="3089" y="3449"/>
                  </a:lnTo>
                  <a:lnTo>
                    <a:pt x="3033" y="3431"/>
                  </a:lnTo>
                  <a:lnTo>
                    <a:pt x="3010" y="3422"/>
                  </a:lnTo>
                  <a:lnTo>
                    <a:pt x="2984" y="3412"/>
                  </a:lnTo>
                  <a:lnTo>
                    <a:pt x="2953" y="3399"/>
                  </a:lnTo>
                  <a:lnTo>
                    <a:pt x="2920" y="3389"/>
                  </a:lnTo>
                  <a:lnTo>
                    <a:pt x="2888" y="3381"/>
                  </a:lnTo>
                  <a:lnTo>
                    <a:pt x="2857" y="3378"/>
                  </a:lnTo>
                  <a:lnTo>
                    <a:pt x="2834" y="3379"/>
                  </a:lnTo>
                  <a:lnTo>
                    <a:pt x="2819" y="3385"/>
                  </a:lnTo>
                  <a:lnTo>
                    <a:pt x="2809" y="3393"/>
                  </a:lnTo>
                  <a:lnTo>
                    <a:pt x="2805" y="3404"/>
                  </a:lnTo>
                  <a:lnTo>
                    <a:pt x="2809" y="3418"/>
                  </a:lnTo>
                  <a:lnTo>
                    <a:pt x="2821" y="3435"/>
                  </a:lnTo>
                  <a:lnTo>
                    <a:pt x="2836" y="3456"/>
                  </a:lnTo>
                  <a:lnTo>
                    <a:pt x="2851" y="3479"/>
                  </a:lnTo>
                  <a:lnTo>
                    <a:pt x="2863" y="3506"/>
                  </a:lnTo>
                  <a:lnTo>
                    <a:pt x="2867" y="3535"/>
                  </a:lnTo>
                  <a:lnTo>
                    <a:pt x="2863" y="3558"/>
                  </a:lnTo>
                  <a:lnTo>
                    <a:pt x="2853" y="3577"/>
                  </a:lnTo>
                  <a:lnTo>
                    <a:pt x="2840" y="3590"/>
                  </a:lnTo>
                  <a:lnTo>
                    <a:pt x="2822" y="3600"/>
                  </a:lnTo>
                  <a:lnTo>
                    <a:pt x="2803" y="3606"/>
                  </a:lnTo>
                  <a:lnTo>
                    <a:pt x="2782" y="3608"/>
                  </a:lnTo>
                  <a:lnTo>
                    <a:pt x="2744" y="3604"/>
                  </a:lnTo>
                  <a:lnTo>
                    <a:pt x="2705" y="3592"/>
                  </a:lnTo>
                  <a:lnTo>
                    <a:pt x="2669" y="3577"/>
                  </a:lnTo>
                  <a:lnTo>
                    <a:pt x="2633" y="3556"/>
                  </a:lnTo>
                  <a:lnTo>
                    <a:pt x="2596" y="3533"/>
                  </a:lnTo>
                  <a:lnTo>
                    <a:pt x="2558" y="3510"/>
                  </a:lnTo>
                  <a:lnTo>
                    <a:pt x="2518" y="3487"/>
                  </a:lnTo>
                  <a:lnTo>
                    <a:pt x="2475" y="3466"/>
                  </a:lnTo>
                  <a:lnTo>
                    <a:pt x="2429" y="3450"/>
                  </a:lnTo>
                  <a:lnTo>
                    <a:pt x="2380" y="3439"/>
                  </a:lnTo>
                  <a:lnTo>
                    <a:pt x="2324" y="3435"/>
                  </a:lnTo>
                  <a:lnTo>
                    <a:pt x="2295" y="3437"/>
                  </a:lnTo>
                  <a:lnTo>
                    <a:pt x="2245" y="3449"/>
                  </a:lnTo>
                  <a:lnTo>
                    <a:pt x="2217" y="3454"/>
                  </a:lnTo>
                  <a:lnTo>
                    <a:pt x="2182" y="3456"/>
                  </a:lnTo>
                  <a:lnTo>
                    <a:pt x="2146" y="3454"/>
                  </a:lnTo>
                  <a:lnTo>
                    <a:pt x="2119" y="3447"/>
                  </a:lnTo>
                  <a:lnTo>
                    <a:pt x="2100" y="3437"/>
                  </a:lnTo>
                  <a:lnTo>
                    <a:pt x="2086" y="3422"/>
                  </a:lnTo>
                  <a:lnTo>
                    <a:pt x="2080" y="3402"/>
                  </a:lnTo>
                  <a:lnTo>
                    <a:pt x="2078" y="3379"/>
                  </a:lnTo>
                  <a:lnTo>
                    <a:pt x="2052" y="3395"/>
                  </a:lnTo>
                  <a:lnTo>
                    <a:pt x="2025" y="3412"/>
                  </a:lnTo>
                  <a:lnTo>
                    <a:pt x="2000" y="3435"/>
                  </a:lnTo>
                  <a:lnTo>
                    <a:pt x="1981" y="3462"/>
                  </a:lnTo>
                  <a:lnTo>
                    <a:pt x="1967" y="3493"/>
                  </a:lnTo>
                  <a:lnTo>
                    <a:pt x="1962" y="3525"/>
                  </a:lnTo>
                  <a:lnTo>
                    <a:pt x="1963" y="3562"/>
                  </a:lnTo>
                  <a:lnTo>
                    <a:pt x="1967" y="3590"/>
                  </a:lnTo>
                  <a:lnTo>
                    <a:pt x="1975" y="3613"/>
                  </a:lnTo>
                  <a:lnTo>
                    <a:pt x="1986" y="3633"/>
                  </a:lnTo>
                  <a:lnTo>
                    <a:pt x="2004" y="3646"/>
                  </a:lnTo>
                  <a:lnTo>
                    <a:pt x="2019" y="3658"/>
                  </a:lnTo>
                  <a:lnTo>
                    <a:pt x="2031" y="3667"/>
                  </a:lnTo>
                  <a:lnTo>
                    <a:pt x="2038" y="3681"/>
                  </a:lnTo>
                  <a:lnTo>
                    <a:pt x="2044" y="3692"/>
                  </a:lnTo>
                  <a:lnTo>
                    <a:pt x="2044" y="3709"/>
                  </a:lnTo>
                  <a:lnTo>
                    <a:pt x="2040" y="3734"/>
                  </a:lnTo>
                  <a:lnTo>
                    <a:pt x="2040" y="3765"/>
                  </a:lnTo>
                  <a:lnTo>
                    <a:pt x="2042" y="3803"/>
                  </a:lnTo>
                  <a:lnTo>
                    <a:pt x="2048" y="3838"/>
                  </a:lnTo>
                  <a:lnTo>
                    <a:pt x="2055" y="3872"/>
                  </a:lnTo>
                  <a:lnTo>
                    <a:pt x="2061" y="3903"/>
                  </a:lnTo>
                  <a:lnTo>
                    <a:pt x="2069" y="3930"/>
                  </a:lnTo>
                  <a:lnTo>
                    <a:pt x="2075" y="3947"/>
                  </a:lnTo>
                  <a:lnTo>
                    <a:pt x="2073" y="3955"/>
                  </a:lnTo>
                  <a:lnTo>
                    <a:pt x="2063" y="3961"/>
                  </a:lnTo>
                  <a:lnTo>
                    <a:pt x="2050" y="3965"/>
                  </a:lnTo>
                  <a:lnTo>
                    <a:pt x="2032" y="3968"/>
                  </a:lnTo>
                  <a:lnTo>
                    <a:pt x="2017" y="3970"/>
                  </a:lnTo>
                  <a:lnTo>
                    <a:pt x="1971" y="3970"/>
                  </a:lnTo>
                  <a:lnTo>
                    <a:pt x="1925" y="3966"/>
                  </a:lnTo>
                  <a:lnTo>
                    <a:pt x="1906" y="3963"/>
                  </a:lnTo>
                  <a:lnTo>
                    <a:pt x="1891" y="3957"/>
                  </a:lnTo>
                  <a:lnTo>
                    <a:pt x="1885" y="3947"/>
                  </a:lnTo>
                  <a:lnTo>
                    <a:pt x="1881" y="3920"/>
                  </a:lnTo>
                  <a:lnTo>
                    <a:pt x="1875" y="3886"/>
                  </a:lnTo>
                  <a:lnTo>
                    <a:pt x="1866" y="3844"/>
                  </a:lnTo>
                  <a:lnTo>
                    <a:pt x="1856" y="3798"/>
                  </a:lnTo>
                  <a:lnTo>
                    <a:pt x="1845" y="3750"/>
                  </a:lnTo>
                  <a:lnTo>
                    <a:pt x="1835" y="3702"/>
                  </a:lnTo>
                  <a:lnTo>
                    <a:pt x="1823" y="3656"/>
                  </a:lnTo>
                  <a:lnTo>
                    <a:pt x="1812" y="3615"/>
                  </a:lnTo>
                  <a:lnTo>
                    <a:pt x="1802" y="3583"/>
                  </a:lnTo>
                  <a:lnTo>
                    <a:pt x="1795" y="3560"/>
                  </a:lnTo>
                  <a:lnTo>
                    <a:pt x="1783" y="3531"/>
                  </a:lnTo>
                  <a:lnTo>
                    <a:pt x="1772" y="3512"/>
                  </a:lnTo>
                  <a:lnTo>
                    <a:pt x="1762" y="3496"/>
                  </a:lnTo>
                  <a:lnTo>
                    <a:pt x="1751" y="3485"/>
                  </a:lnTo>
                  <a:lnTo>
                    <a:pt x="1739" y="3475"/>
                  </a:lnTo>
                  <a:lnTo>
                    <a:pt x="1724" y="3466"/>
                  </a:lnTo>
                  <a:lnTo>
                    <a:pt x="1705" y="3452"/>
                  </a:lnTo>
                  <a:lnTo>
                    <a:pt x="1689" y="3441"/>
                  </a:lnTo>
                  <a:lnTo>
                    <a:pt x="1668" y="3426"/>
                  </a:lnTo>
                  <a:lnTo>
                    <a:pt x="1641" y="3406"/>
                  </a:lnTo>
                  <a:lnTo>
                    <a:pt x="1611" y="3387"/>
                  </a:lnTo>
                  <a:lnTo>
                    <a:pt x="1576" y="3366"/>
                  </a:lnTo>
                  <a:lnTo>
                    <a:pt x="1540" y="3345"/>
                  </a:lnTo>
                  <a:lnTo>
                    <a:pt x="1501" y="3326"/>
                  </a:lnTo>
                  <a:lnTo>
                    <a:pt x="1463" y="3308"/>
                  </a:lnTo>
                  <a:lnTo>
                    <a:pt x="1427" y="3295"/>
                  </a:lnTo>
                  <a:lnTo>
                    <a:pt x="1392" y="3287"/>
                  </a:lnTo>
                  <a:lnTo>
                    <a:pt x="1361" y="3284"/>
                  </a:lnTo>
                  <a:lnTo>
                    <a:pt x="1350" y="3284"/>
                  </a:lnTo>
                  <a:lnTo>
                    <a:pt x="1344" y="3282"/>
                  </a:lnTo>
                  <a:lnTo>
                    <a:pt x="1340" y="3282"/>
                  </a:lnTo>
                  <a:lnTo>
                    <a:pt x="1336" y="3280"/>
                  </a:lnTo>
                  <a:lnTo>
                    <a:pt x="1319" y="3280"/>
                  </a:lnTo>
                  <a:lnTo>
                    <a:pt x="1319" y="3276"/>
                  </a:lnTo>
                  <a:lnTo>
                    <a:pt x="1312" y="3276"/>
                  </a:lnTo>
                  <a:lnTo>
                    <a:pt x="1308" y="3280"/>
                  </a:lnTo>
                  <a:lnTo>
                    <a:pt x="1306" y="3280"/>
                  </a:lnTo>
                  <a:lnTo>
                    <a:pt x="1302" y="3282"/>
                  </a:lnTo>
                  <a:lnTo>
                    <a:pt x="1300" y="3284"/>
                  </a:lnTo>
                  <a:lnTo>
                    <a:pt x="1294" y="3284"/>
                  </a:lnTo>
                  <a:lnTo>
                    <a:pt x="1290" y="3285"/>
                  </a:lnTo>
                  <a:lnTo>
                    <a:pt x="1290" y="3287"/>
                  </a:lnTo>
                  <a:lnTo>
                    <a:pt x="1289" y="3291"/>
                  </a:lnTo>
                  <a:lnTo>
                    <a:pt x="1289" y="3301"/>
                  </a:lnTo>
                  <a:lnTo>
                    <a:pt x="1287" y="3305"/>
                  </a:lnTo>
                  <a:lnTo>
                    <a:pt x="1287" y="3307"/>
                  </a:lnTo>
                  <a:lnTo>
                    <a:pt x="1285" y="3308"/>
                  </a:lnTo>
                  <a:lnTo>
                    <a:pt x="1281" y="3308"/>
                  </a:lnTo>
                  <a:lnTo>
                    <a:pt x="1279" y="3310"/>
                  </a:lnTo>
                  <a:lnTo>
                    <a:pt x="1279" y="3312"/>
                  </a:lnTo>
                  <a:lnTo>
                    <a:pt x="1277" y="3316"/>
                  </a:lnTo>
                  <a:lnTo>
                    <a:pt x="1277" y="3328"/>
                  </a:lnTo>
                  <a:lnTo>
                    <a:pt x="1275" y="3335"/>
                  </a:lnTo>
                  <a:lnTo>
                    <a:pt x="1267" y="3347"/>
                  </a:lnTo>
                  <a:lnTo>
                    <a:pt x="1265" y="3353"/>
                  </a:lnTo>
                  <a:lnTo>
                    <a:pt x="1264" y="3356"/>
                  </a:lnTo>
                  <a:lnTo>
                    <a:pt x="1260" y="3356"/>
                  </a:lnTo>
                  <a:lnTo>
                    <a:pt x="1258" y="3358"/>
                  </a:lnTo>
                  <a:lnTo>
                    <a:pt x="1254" y="3358"/>
                  </a:lnTo>
                  <a:lnTo>
                    <a:pt x="1254" y="3368"/>
                  </a:lnTo>
                  <a:lnTo>
                    <a:pt x="1256" y="3372"/>
                  </a:lnTo>
                  <a:lnTo>
                    <a:pt x="1256" y="3376"/>
                  </a:lnTo>
                  <a:lnTo>
                    <a:pt x="1254" y="3379"/>
                  </a:lnTo>
                  <a:lnTo>
                    <a:pt x="1250" y="3385"/>
                  </a:lnTo>
                  <a:lnTo>
                    <a:pt x="1246" y="3393"/>
                  </a:lnTo>
                  <a:lnTo>
                    <a:pt x="1242" y="3397"/>
                  </a:lnTo>
                  <a:lnTo>
                    <a:pt x="1235" y="3397"/>
                  </a:lnTo>
                  <a:lnTo>
                    <a:pt x="1233" y="3399"/>
                  </a:lnTo>
                  <a:lnTo>
                    <a:pt x="1233" y="3410"/>
                  </a:lnTo>
                  <a:lnTo>
                    <a:pt x="1235" y="3414"/>
                  </a:lnTo>
                  <a:lnTo>
                    <a:pt x="1235" y="3416"/>
                  </a:lnTo>
                  <a:lnTo>
                    <a:pt x="1233" y="3420"/>
                  </a:lnTo>
                  <a:lnTo>
                    <a:pt x="1225" y="3424"/>
                  </a:lnTo>
                  <a:lnTo>
                    <a:pt x="1221" y="3427"/>
                  </a:lnTo>
                  <a:lnTo>
                    <a:pt x="1210" y="3433"/>
                  </a:lnTo>
                  <a:lnTo>
                    <a:pt x="1208" y="3437"/>
                  </a:lnTo>
                  <a:lnTo>
                    <a:pt x="1208" y="3445"/>
                  </a:lnTo>
                  <a:lnTo>
                    <a:pt x="1204" y="3452"/>
                  </a:lnTo>
                  <a:lnTo>
                    <a:pt x="1193" y="3458"/>
                  </a:lnTo>
                  <a:lnTo>
                    <a:pt x="1189" y="3462"/>
                  </a:lnTo>
                  <a:lnTo>
                    <a:pt x="1189" y="3464"/>
                  </a:lnTo>
                  <a:lnTo>
                    <a:pt x="1187" y="3464"/>
                  </a:lnTo>
                  <a:lnTo>
                    <a:pt x="1185" y="3466"/>
                  </a:lnTo>
                  <a:lnTo>
                    <a:pt x="1181" y="3473"/>
                  </a:lnTo>
                  <a:lnTo>
                    <a:pt x="1177" y="3477"/>
                  </a:lnTo>
                  <a:lnTo>
                    <a:pt x="1172" y="3477"/>
                  </a:lnTo>
                  <a:lnTo>
                    <a:pt x="1162" y="3479"/>
                  </a:lnTo>
                  <a:lnTo>
                    <a:pt x="1156" y="3481"/>
                  </a:lnTo>
                  <a:lnTo>
                    <a:pt x="1150" y="3485"/>
                  </a:lnTo>
                  <a:lnTo>
                    <a:pt x="1141" y="3487"/>
                  </a:lnTo>
                  <a:lnTo>
                    <a:pt x="1127" y="3489"/>
                  </a:lnTo>
                  <a:lnTo>
                    <a:pt x="1095" y="3483"/>
                  </a:lnTo>
                  <a:lnTo>
                    <a:pt x="1060" y="3466"/>
                  </a:lnTo>
                  <a:lnTo>
                    <a:pt x="1030" y="3439"/>
                  </a:lnTo>
                  <a:lnTo>
                    <a:pt x="999" y="3406"/>
                  </a:lnTo>
                  <a:lnTo>
                    <a:pt x="970" y="3366"/>
                  </a:lnTo>
                  <a:lnTo>
                    <a:pt x="947" y="3322"/>
                  </a:lnTo>
                  <a:lnTo>
                    <a:pt x="930" y="3276"/>
                  </a:lnTo>
                  <a:lnTo>
                    <a:pt x="918" y="3230"/>
                  </a:lnTo>
                  <a:lnTo>
                    <a:pt x="915" y="3184"/>
                  </a:lnTo>
                  <a:lnTo>
                    <a:pt x="915" y="3149"/>
                  </a:lnTo>
                  <a:lnTo>
                    <a:pt x="917" y="3124"/>
                  </a:lnTo>
                  <a:lnTo>
                    <a:pt x="920" y="3107"/>
                  </a:lnTo>
                  <a:lnTo>
                    <a:pt x="922" y="3096"/>
                  </a:lnTo>
                  <a:lnTo>
                    <a:pt x="926" y="3086"/>
                  </a:lnTo>
                  <a:lnTo>
                    <a:pt x="928" y="3080"/>
                  </a:lnTo>
                  <a:lnTo>
                    <a:pt x="930" y="3073"/>
                  </a:lnTo>
                  <a:lnTo>
                    <a:pt x="936" y="3053"/>
                  </a:lnTo>
                  <a:lnTo>
                    <a:pt x="947" y="3040"/>
                  </a:lnTo>
                  <a:lnTo>
                    <a:pt x="959" y="3032"/>
                  </a:lnTo>
                  <a:lnTo>
                    <a:pt x="963" y="3032"/>
                  </a:lnTo>
                  <a:lnTo>
                    <a:pt x="966" y="3030"/>
                  </a:lnTo>
                  <a:lnTo>
                    <a:pt x="968" y="3030"/>
                  </a:lnTo>
                  <a:lnTo>
                    <a:pt x="970" y="3028"/>
                  </a:lnTo>
                  <a:lnTo>
                    <a:pt x="980" y="3028"/>
                  </a:lnTo>
                  <a:lnTo>
                    <a:pt x="980" y="3025"/>
                  </a:lnTo>
                  <a:lnTo>
                    <a:pt x="984" y="3021"/>
                  </a:lnTo>
                  <a:lnTo>
                    <a:pt x="987" y="3021"/>
                  </a:lnTo>
                  <a:lnTo>
                    <a:pt x="995" y="3017"/>
                  </a:lnTo>
                  <a:lnTo>
                    <a:pt x="1001" y="3015"/>
                  </a:lnTo>
                  <a:lnTo>
                    <a:pt x="1010" y="3015"/>
                  </a:lnTo>
                  <a:lnTo>
                    <a:pt x="1016" y="3017"/>
                  </a:lnTo>
                  <a:lnTo>
                    <a:pt x="1022" y="3021"/>
                  </a:lnTo>
                  <a:lnTo>
                    <a:pt x="1026" y="3019"/>
                  </a:lnTo>
                  <a:lnTo>
                    <a:pt x="1028" y="3015"/>
                  </a:lnTo>
                  <a:lnTo>
                    <a:pt x="1032" y="3013"/>
                  </a:lnTo>
                  <a:lnTo>
                    <a:pt x="1043" y="3013"/>
                  </a:lnTo>
                  <a:lnTo>
                    <a:pt x="1051" y="3021"/>
                  </a:lnTo>
                  <a:lnTo>
                    <a:pt x="1062" y="3021"/>
                  </a:lnTo>
                  <a:lnTo>
                    <a:pt x="1064" y="3019"/>
                  </a:lnTo>
                  <a:lnTo>
                    <a:pt x="1078" y="3019"/>
                  </a:lnTo>
                  <a:lnTo>
                    <a:pt x="1089" y="3023"/>
                  </a:lnTo>
                  <a:lnTo>
                    <a:pt x="1095" y="3027"/>
                  </a:lnTo>
                  <a:lnTo>
                    <a:pt x="1099" y="3025"/>
                  </a:lnTo>
                  <a:lnTo>
                    <a:pt x="1101" y="3023"/>
                  </a:lnTo>
                  <a:lnTo>
                    <a:pt x="1108" y="3023"/>
                  </a:lnTo>
                  <a:lnTo>
                    <a:pt x="1110" y="3025"/>
                  </a:lnTo>
                  <a:lnTo>
                    <a:pt x="1114" y="3025"/>
                  </a:lnTo>
                  <a:lnTo>
                    <a:pt x="1118" y="3027"/>
                  </a:lnTo>
                  <a:lnTo>
                    <a:pt x="1120" y="3028"/>
                  </a:lnTo>
                  <a:lnTo>
                    <a:pt x="1122" y="3032"/>
                  </a:lnTo>
                  <a:lnTo>
                    <a:pt x="1129" y="3032"/>
                  </a:lnTo>
                  <a:lnTo>
                    <a:pt x="1141" y="3036"/>
                  </a:lnTo>
                  <a:lnTo>
                    <a:pt x="1152" y="3044"/>
                  </a:lnTo>
                  <a:lnTo>
                    <a:pt x="1156" y="3050"/>
                  </a:lnTo>
                  <a:lnTo>
                    <a:pt x="1158" y="3053"/>
                  </a:lnTo>
                  <a:lnTo>
                    <a:pt x="1164" y="3053"/>
                  </a:lnTo>
                  <a:lnTo>
                    <a:pt x="1164" y="3051"/>
                  </a:lnTo>
                  <a:lnTo>
                    <a:pt x="1168" y="3051"/>
                  </a:lnTo>
                  <a:lnTo>
                    <a:pt x="1175" y="3055"/>
                  </a:lnTo>
                  <a:lnTo>
                    <a:pt x="1181" y="3059"/>
                  </a:lnTo>
                  <a:lnTo>
                    <a:pt x="1185" y="3061"/>
                  </a:lnTo>
                  <a:lnTo>
                    <a:pt x="1193" y="3069"/>
                  </a:lnTo>
                  <a:lnTo>
                    <a:pt x="1195" y="3074"/>
                  </a:lnTo>
                  <a:lnTo>
                    <a:pt x="1196" y="3078"/>
                  </a:lnTo>
                  <a:lnTo>
                    <a:pt x="1204" y="3078"/>
                  </a:lnTo>
                  <a:lnTo>
                    <a:pt x="1212" y="3082"/>
                  </a:lnTo>
                  <a:lnTo>
                    <a:pt x="1218" y="3086"/>
                  </a:lnTo>
                  <a:lnTo>
                    <a:pt x="1219" y="3090"/>
                  </a:lnTo>
                  <a:lnTo>
                    <a:pt x="1221" y="3092"/>
                  </a:lnTo>
                  <a:lnTo>
                    <a:pt x="1223" y="3096"/>
                  </a:lnTo>
                  <a:lnTo>
                    <a:pt x="1223" y="3097"/>
                  </a:lnTo>
                  <a:lnTo>
                    <a:pt x="1225" y="3101"/>
                  </a:lnTo>
                  <a:lnTo>
                    <a:pt x="1227" y="3103"/>
                  </a:lnTo>
                  <a:lnTo>
                    <a:pt x="1233" y="3103"/>
                  </a:lnTo>
                  <a:lnTo>
                    <a:pt x="1235" y="3105"/>
                  </a:lnTo>
                  <a:lnTo>
                    <a:pt x="1239" y="3107"/>
                  </a:lnTo>
                  <a:lnTo>
                    <a:pt x="1242" y="3111"/>
                  </a:lnTo>
                  <a:lnTo>
                    <a:pt x="1242" y="3117"/>
                  </a:lnTo>
                  <a:lnTo>
                    <a:pt x="1246" y="3121"/>
                  </a:lnTo>
                  <a:lnTo>
                    <a:pt x="1248" y="3121"/>
                  </a:lnTo>
                  <a:lnTo>
                    <a:pt x="1250" y="3122"/>
                  </a:lnTo>
                  <a:lnTo>
                    <a:pt x="1252" y="3122"/>
                  </a:lnTo>
                  <a:lnTo>
                    <a:pt x="1252" y="3126"/>
                  </a:lnTo>
                  <a:lnTo>
                    <a:pt x="1256" y="3134"/>
                  </a:lnTo>
                  <a:lnTo>
                    <a:pt x="1279" y="3157"/>
                  </a:lnTo>
                  <a:lnTo>
                    <a:pt x="1281" y="3161"/>
                  </a:lnTo>
                  <a:lnTo>
                    <a:pt x="1290" y="3170"/>
                  </a:lnTo>
                  <a:lnTo>
                    <a:pt x="1294" y="3172"/>
                  </a:lnTo>
                  <a:lnTo>
                    <a:pt x="1296" y="3176"/>
                  </a:lnTo>
                  <a:lnTo>
                    <a:pt x="1302" y="3176"/>
                  </a:lnTo>
                  <a:lnTo>
                    <a:pt x="1304" y="3174"/>
                  </a:lnTo>
                  <a:lnTo>
                    <a:pt x="1302" y="3170"/>
                  </a:lnTo>
                  <a:lnTo>
                    <a:pt x="1300" y="3165"/>
                  </a:lnTo>
                  <a:lnTo>
                    <a:pt x="1294" y="3159"/>
                  </a:lnTo>
                  <a:lnTo>
                    <a:pt x="1287" y="3149"/>
                  </a:lnTo>
                  <a:lnTo>
                    <a:pt x="1283" y="3145"/>
                  </a:lnTo>
                  <a:lnTo>
                    <a:pt x="1279" y="3138"/>
                  </a:lnTo>
                  <a:lnTo>
                    <a:pt x="1275" y="3126"/>
                  </a:lnTo>
                  <a:lnTo>
                    <a:pt x="1267" y="3119"/>
                  </a:lnTo>
                  <a:lnTo>
                    <a:pt x="1265" y="3119"/>
                  </a:lnTo>
                  <a:lnTo>
                    <a:pt x="1264" y="3115"/>
                  </a:lnTo>
                  <a:lnTo>
                    <a:pt x="1264" y="3111"/>
                  </a:lnTo>
                  <a:lnTo>
                    <a:pt x="1260" y="3099"/>
                  </a:lnTo>
                  <a:lnTo>
                    <a:pt x="1256" y="3094"/>
                  </a:lnTo>
                  <a:lnTo>
                    <a:pt x="1254" y="3090"/>
                  </a:lnTo>
                  <a:lnTo>
                    <a:pt x="1252" y="3084"/>
                  </a:lnTo>
                  <a:lnTo>
                    <a:pt x="1252" y="3076"/>
                  </a:lnTo>
                  <a:lnTo>
                    <a:pt x="1250" y="3073"/>
                  </a:lnTo>
                  <a:lnTo>
                    <a:pt x="1246" y="3071"/>
                  </a:lnTo>
                  <a:lnTo>
                    <a:pt x="1239" y="3063"/>
                  </a:lnTo>
                  <a:lnTo>
                    <a:pt x="1237" y="3057"/>
                  </a:lnTo>
                  <a:lnTo>
                    <a:pt x="1237" y="3055"/>
                  </a:lnTo>
                  <a:lnTo>
                    <a:pt x="1239" y="3051"/>
                  </a:lnTo>
                  <a:lnTo>
                    <a:pt x="1239" y="3050"/>
                  </a:lnTo>
                  <a:lnTo>
                    <a:pt x="1241" y="3048"/>
                  </a:lnTo>
                  <a:lnTo>
                    <a:pt x="1241" y="3042"/>
                  </a:lnTo>
                  <a:lnTo>
                    <a:pt x="1239" y="3040"/>
                  </a:lnTo>
                  <a:lnTo>
                    <a:pt x="1233" y="3040"/>
                  </a:lnTo>
                  <a:lnTo>
                    <a:pt x="1233" y="3017"/>
                  </a:lnTo>
                  <a:lnTo>
                    <a:pt x="1231" y="3017"/>
                  </a:lnTo>
                  <a:lnTo>
                    <a:pt x="1225" y="3011"/>
                  </a:lnTo>
                  <a:lnTo>
                    <a:pt x="1225" y="3000"/>
                  </a:lnTo>
                  <a:lnTo>
                    <a:pt x="1227" y="2998"/>
                  </a:lnTo>
                  <a:lnTo>
                    <a:pt x="1227" y="2986"/>
                  </a:lnTo>
                  <a:lnTo>
                    <a:pt x="1221" y="2980"/>
                  </a:lnTo>
                  <a:lnTo>
                    <a:pt x="1221" y="2979"/>
                  </a:lnTo>
                  <a:lnTo>
                    <a:pt x="1219" y="2975"/>
                  </a:lnTo>
                  <a:lnTo>
                    <a:pt x="1219" y="2971"/>
                  </a:lnTo>
                  <a:lnTo>
                    <a:pt x="1221" y="2967"/>
                  </a:lnTo>
                  <a:lnTo>
                    <a:pt x="1221" y="2965"/>
                  </a:lnTo>
                  <a:lnTo>
                    <a:pt x="1223" y="2961"/>
                  </a:lnTo>
                  <a:lnTo>
                    <a:pt x="1223" y="2954"/>
                  </a:lnTo>
                  <a:lnTo>
                    <a:pt x="1219" y="2950"/>
                  </a:lnTo>
                  <a:lnTo>
                    <a:pt x="1219" y="2944"/>
                  </a:lnTo>
                  <a:lnTo>
                    <a:pt x="1221" y="2940"/>
                  </a:lnTo>
                  <a:lnTo>
                    <a:pt x="1221" y="2938"/>
                  </a:lnTo>
                  <a:lnTo>
                    <a:pt x="1223" y="2936"/>
                  </a:lnTo>
                  <a:lnTo>
                    <a:pt x="1223" y="2934"/>
                  </a:lnTo>
                  <a:lnTo>
                    <a:pt x="1225" y="2931"/>
                  </a:lnTo>
                  <a:lnTo>
                    <a:pt x="1225" y="2923"/>
                  </a:lnTo>
                  <a:lnTo>
                    <a:pt x="1229" y="2911"/>
                  </a:lnTo>
                  <a:lnTo>
                    <a:pt x="1229" y="2906"/>
                  </a:lnTo>
                  <a:lnTo>
                    <a:pt x="1227" y="2906"/>
                  </a:lnTo>
                  <a:lnTo>
                    <a:pt x="1227" y="2902"/>
                  </a:lnTo>
                  <a:lnTo>
                    <a:pt x="1229" y="2900"/>
                  </a:lnTo>
                  <a:lnTo>
                    <a:pt x="1235" y="2892"/>
                  </a:lnTo>
                  <a:lnTo>
                    <a:pt x="1254" y="2873"/>
                  </a:lnTo>
                  <a:lnTo>
                    <a:pt x="1269" y="2863"/>
                  </a:lnTo>
                  <a:lnTo>
                    <a:pt x="1290" y="2856"/>
                  </a:lnTo>
                  <a:lnTo>
                    <a:pt x="1315" y="2848"/>
                  </a:lnTo>
                  <a:lnTo>
                    <a:pt x="1348" y="2844"/>
                  </a:lnTo>
                  <a:lnTo>
                    <a:pt x="1388" y="2842"/>
                  </a:lnTo>
                  <a:lnTo>
                    <a:pt x="1451" y="2844"/>
                  </a:lnTo>
                  <a:lnTo>
                    <a:pt x="1511" y="2852"/>
                  </a:lnTo>
                  <a:lnTo>
                    <a:pt x="1567" y="2863"/>
                  </a:lnTo>
                  <a:lnTo>
                    <a:pt x="1616" y="2879"/>
                  </a:lnTo>
                  <a:lnTo>
                    <a:pt x="1660" y="2898"/>
                  </a:lnTo>
                  <a:lnTo>
                    <a:pt x="1699" y="2925"/>
                  </a:lnTo>
                  <a:lnTo>
                    <a:pt x="1731" y="2957"/>
                  </a:lnTo>
                  <a:lnTo>
                    <a:pt x="1735" y="2959"/>
                  </a:lnTo>
                  <a:lnTo>
                    <a:pt x="1739" y="2967"/>
                  </a:lnTo>
                  <a:lnTo>
                    <a:pt x="1739" y="2973"/>
                  </a:lnTo>
                  <a:lnTo>
                    <a:pt x="1741" y="2979"/>
                  </a:lnTo>
                  <a:lnTo>
                    <a:pt x="1741" y="2982"/>
                  </a:lnTo>
                  <a:lnTo>
                    <a:pt x="1743" y="2984"/>
                  </a:lnTo>
                  <a:lnTo>
                    <a:pt x="1743" y="2988"/>
                  </a:lnTo>
                  <a:lnTo>
                    <a:pt x="1745" y="2994"/>
                  </a:lnTo>
                  <a:lnTo>
                    <a:pt x="1745" y="3007"/>
                  </a:lnTo>
                  <a:lnTo>
                    <a:pt x="1741" y="3015"/>
                  </a:lnTo>
                  <a:lnTo>
                    <a:pt x="1739" y="3021"/>
                  </a:lnTo>
                  <a:lnTo>
                    <a:pt x="1739" y="3028"/>
                  </a:lnTo>
                  <a:lnTo>
                    <a:pt x="1737" y="3042"/>
                  </a:lnTo>
                  <a:lnTo>
                    <a:pt x="1737" y="3053"/>
                  </a:lnTo>
                  <a:lnTo>
                    <a:pt x="1735" y="3061"/>
                  </a:lnTo>
                  <a:lnTo>
                    <a:pt x="1728" y="3069"/>
                  </a:lnTo>
                  <a:lnTo>
                    <a:pt x="1724" y="3084"/>
                  </a:lnTo>
                  <a:lnTo>
                    <a:pt x="1724" y="3092"/>
                  </a:lnTo>
                  <a:lnTo>
                    <a:pt x="1720" y="3096"/>
                  </a:lnTo>
                  <a:lnTo>
                    <a:pt x="1718" y="3096"/>
                  </a:lnTo>
                  <a:lnTo>
                    <a:pt x="1716" y="3097"/>
                  </a:lnTo>
                  <a:lnTo>
                    <a:pt x="1716" y="3099"/>
                  </a:lnTo>
                  <a:lnTo>
                    <a:pt x="1712" y="3103"/>
                  </a:lnTo>
                  <a:lnTo>
                    <a:pt x="1708" y="3105"/>
                  </a:lnTo>
                  <a:lnTo>
                    <a:pt x="1705" y="3105"/>
                  </a:lnTo>
                  <a:lnTo>
                    <a:pt x="1701" y="3109"/>
                  </a:lnTo>
                  <a:lnTo>
                    <a:pt x="1699" y="3117"/>
                  </a:lnTo>
                  <a:lnTo>
                    <a:pt x="1699" y="3126"/>
                  </a:lnTo>
                  <a:lnTo>
                    <a:pt x="1695" y="3134"/>
                  </a:lnTo>
                  <a:lnTo>
                    <a:pt x="1689" y="3140"/>
                  </a:lnTo>
                  <a:lnTo>
                    <a:pt x="1682" y="3140"/>
                  </a:lnTo>
                  <a:lnTo>
                    <a:pt x="1680" y="3142"/>
                  </a:lnTo>
                  <a:lnTo>
                    <a:pt x="1676" y="3142"/>
                  </a:lnTo>
                  <a:lnTo>
                    <a:pt x="1674" y="3145"/>
                  </a:lnTo>
                  <a:lnTo>
                    <a:pt x="1672" y="3151"/>
                  </a:lnTo>
                  <a:lnTo>
                    <a:pt x="1670" y="3153"/>
                  </a:lnTo>
                  <a:lnTo>
                    <a:pt x="1666" y="3165"/>
                  </a:lnTo>
                  <a:lnTo>
                    <a:pt x="1662" y="3168"/>
                  </a:lnTo>
                  <a:lnTo>
                    <a:pt x="1651" y="3174"/>
                  </a:lnTo>
                  <a:lnTo>
                    <a:pt x="1647" y="3174"/>
                  </a:lnTo>
                  <a:lnTo>
                    <a:pt x="1634" y="3188"/>
                  </a:lnTo>
                  <a:lnTo>
                    <a:pt x="1628" y="3199"/>
                  </a:lnTo>
                  <a:lnTo>
                    <a:pt x="1628" y="3201"/>
                  </a:lnTo>
                  <a:lnTo>
                    <a:pt x="1630" y="3203"/>
                  </a:lnTo>
                  <a:lnTo>
                    <a:pt x="1630" y="3207"/>
                  </a:lnTo>
                  <a:lnTo>
                    <a:pt x="1628" y="3209"/>
                  </a:lnTo>
                  <a:lnTo>
                    <a:pt x="1620" y="3213"/>
                  </a:lnTo>
                  <a:lnTo>
                    <a:pt x="1616" y="3211"/>
                  </a:lnTo>
                  <a:lnTo>
                    <a:pt x="1614" y="3209"/>
                  </a:lnTo>
                  <a:lnTo>
                    <a:pt x="1611" y="3207"/>
                  </a:lnTo>
                  <a:lnTo>
                    <a:pt x="1609" y="3203"/>
                  </a:lnTo>
                  <a:lnTo>
                    <a:pt x="1607" y="3201"/>
                  </a:lnTo>
                  <a:lnTo>
                    <a:pt x="1601" y="3201"/>
                  </a:lnTo>
                  <a:lnTo>
                    <a:pt x="1599" y="3203"/>
                  </a:lnTo>
                  <a:lnTo>
                    <a:pt x="1597" y="3207"/>
                  </a:lnTo>
                  <a:lnTo>
                    <a:pt x="1595" y="3209"/>
                  </a:lnTo>
                  <a:lnTo>
                    <a:pt x="1593" y="3213"/>
                  </a:lnTo>
                  <a:lnTo>
                    <a:pt x="1593" y="3220"/>
                  </a:lnTo>
                  <a:lnTo>
                    <a:pt x="1591" y="3224"/>
                  </a:lnTo>
                  <a:lnTo>
                    <a:pt x="1588" y="3224"/>
                  </a:lnTo>
                  <a:lnTo>
                    <a:pt x="1580" y="3220"/>
                  </a:lnTo>
                  <a:lnTo>
                    <a:pt x="1570" y="3220"/>
                  </a:lnTo>
                  <a:lnTo>
                    <a:pt x="1567" y="3224"/>
                  </a:lnTo>
                  <a:lnTo>
                    <a:pt x="1563" y="3226"/>
                  </a:lnTo>
                  <a:lnTo>
                    <a:pt x="1561" y="3230"/>
                  </a:lnTo>
                  <a:lnTo>
                    <a:pt x="1561" y="3236"/>
                  </a:lnTo>
                  <a:lnTo>
                    <a:pt x="1563" y="3239"/>
                  </a:lnTo>
                  <a:lnTo>
                    <a:pt x="1565" y="3241"/>
                  </a:lnTo>
                  <a:lnTo>
                    <a:pt x="1563" y="3243"/>
                  </a:lnTo>
                  <a:lnTo>
                    <a:pt x="1561" y="3243"/>
                  </a:lnTo>
                  <a:lnTo>
                    <a:pt x="1549" y="3238"/>
                  </a:lnTo>
                  <a:lnTo>
                    <a:pt x="1545" y="3238"/>
                  </a:lnTo>
                  <a:lnTo>
                    <a:pt x="1544" y="3236"/>
                  </a:lnTo>
                  <a:lnTo>
                    <a:pt x="1530" y="3236"/>
                  </a:lnTo>
                  <a:lnTo>
                    <a:pt x="1528" y="3238"/>
                  </a:lnTo>
                  <a:lnTo>
                    <a:pt x="1524" y="3239"/>
                  </a:lnTo>
                  <a:lnTo>
                    <a:pt x="1524" y="3255"/>
                  </a:lnTo>
                  <a:lnTo>
                    <a:pt x="1519" y="3255"/>
                  </a:lnTo>
                  <a:lnTo>
                    <a:pt x="1519" y="3251"/>
                  </a:lnTo>
                  <a:lnTo>
                    <a:pt x="1517" y="3249"/>
                  </a:lnTo>
                  <a:lnTo>
                    <a:pt x="1517" y="3247"/>
                  </a:lnTo>
                  <a:lnTo>
                    <a:pt x="1515" y="3243"/>
                  </a:lnTo>
                  <a:lnTo>
                    <a:pt x="1505" y="3243"/>
                  </a:lnTo>
                  <a:lnTo>
                    <a:pt x="1499" y="3245"/>
                  </a:lnTo>
                  <a:lnTo>
                    <a:pt x="1496" y="3245"/>
                  </a:lnTo>
                  <a:lnTo>
                    <a:pt x="1501" y="3251"/>
                  </a:lnTo>
                  <a:lnTo>
                    <a:pt x="1515" y="3259"/>
                  </a:lnTo>
                  <a:lnTo>
                    <a:pt x="1557" y="3280"/>
                  </a:lnTo>
                  <a:lnTo>
                    <a:pt x="1582" y="3293"/>
                  </a:lnTo>
                  <a:lnTo>
                    <a:pt x="1603" y="3305"/>
                  </a:lnTo>
                  <a:lnTo>
                    <a:pt x="1624" y="3312"/>
                  </a:lnTo>
                  <a:lnTo>
                    <a:pt x="1637" y="3320"/>
                  </a:lnTo>
                  <a:lnTo>
                    <a:pt x="1674" y="3341"/>
                  </a:lnTo>
                  <a:lnTo>
                    <a:pt x="1708" y="3362"/>
                  </a:lnTo>
                  <a:lnTo>
                    <a:pt x="1737" y="3379"/>
                  </a:lnTo>
                  <a:lnTo>
                    <a:pt x="1764" y="3393"/>
                  </a:lnTo>
                  <a:lnTo>
                    <a:pt x="1785" y="3397"/>
                  </a:lnTo>
                  <a:lnTo>
                    <a:pt x="1797" y="3391"/>
                  </a:lnTo>
                  <a:lnTo>
                    <a:pt x="1810" y="3378"/>
                  </a:lnTo>
                  <a:lnTo>
                    <a:pt x="1825" y="3355"/>
                  </a:lnTo>
                  <a:lnTo>
                    <a:pt x="1841" y="3326"/>
                  </a:lnTo>
                  <a:lnTo>
                    <a:pt x="1858" y="3291"/>
                  </a:lnTo>
                  <a:lnTo>
                    <a:pt x="1873" y="3253"/>
                  </a:lnTo>
                  <a:lnTo>
                    <a:pt x="1889" y="3211"/>
                  </a:lnTo>
                  <a:lnTo>
                    <a:pt x="1904" y="3167"/>
                  </a:lnTo>
                  <a:lnTo>
                    <a:pt x="1917" y="3122"/>
                  </a:lnTo>
                  <a:lnTo>
                    <a:pt x="1927" y="3080"/>
                  </a:lnTo>
                  <a:lnTo>
                    <a:pt x="1935" y="3038"/>
                  </a:lnTo>
                  <a:lnTo>
                    <a:pt x="1940" y="3000"/>
                  </a:lnTo>
                  <a:lnTo>
                    <a:pt x="1940" y="2965"/>
                  </a:lnTo>
                  <a:lnTo>
                    <a:pt x="1939" y="2938"/>
                  </a:lnTo>
                  <a:lnTo>
                    <a:pt x="1937" y="2921"/>
                  </a:lnTo>
                  <a:lnTo>
                    <a:pt x="1937" y="2900"/>
                  </a:lnTo>
                  <a:lnTo>
                    <a:pt x="1925" y="2888"/>
                  </a:lnTo>
                  <a:lnTo>
                    <a:pt x="1917" y="2877"/>
                  </a:lnTo>
                  <a:lnTo>
                    <a:pt x="1912" y="2862"/>
                  </a:lnTo>
                  <a:lnTo>
                    <a:pt x="1910" y="2837"/>
                  </a:lnTo>
                  <a:lnTo>
                    <a:pt x="1910" y="2823"/>
                  </a:lnTo>
                  <a:lnTo>
                    <a:pt x="1912" y="2808"/>
                  </a:lnTo>
                  <a:lnTo>
                    <a:pt x="1916" y="2793"/>
                  </a:lnTo>
                  <a:lnTo>
                    <a:pt x="1921" y="2781"/>
                  </a:lnTo>
                  <a:lnTo>
                    <a:pt x="1931" y="2775"/>
                  </a:lnTo>
                  <a:lnTo>
                    <a:pt x="1942" y="2768"/>
                  </a:lnTo>
                  <a:lnTo>
                    <a:pt x="1954" y="2766"/>
                  </a:lnTo>
                  <a:lnTo>
                    <a:pt x="1965" y="2769"/>
                  </a:lnTo>
                  <a:lnTo>
                    <a:pt x="1977" y="2777"/>
                  </a:lnTo>
                  <a:lnTo>
                    <a:pt x="1988" y="2789"/>
                  </a:lnTo>
                  <a:lnTo>
                    <a:pt x="1994" y="2798"/>
                  </a:lnTo>
                  <a:lnTo>
                    <a:pt x="2000" y="2787"/>
                  </a:lnTo>
                  <a:lnTo>
                    <a:pt x="2006" y="2766"/>
                  </a:lnTo>
                  <a:lnTo>
                    <a:pt x="2013" y="2737"/>
                  </a:lnTo>
                  <a:lnTo>
                    <a:pt x="2019" y="2704"/>
                  </a:lnTo>
                  <a:lnTo>
                    <a:pt x="2027" y="2672"/>
                  </a:lnTo>
                  <a:lnTo>
                    <a:pt x="2031" y="2639"/>
                  </a:lnTo>
                  <a:lnTo>
                    <a:pt x="2034" y="2610"/>
                  </a:lnTo>
                  <a:lnTo>
                    <a:pt x="2036" y="2589"/>
                  </a:lnTo>
                  <a:lnTo>
                    <a:pt x="2034" y="2572"/>
                  </a:lnTo>
                  <a:lnTo>
                    <a:pt x="2031" y="2557"/>
                  </a:lnTo>
                  <a:lnTo>
                    <a:pt x="2025" y="2547"/>
                  </a:lnTo>
                  <a:lnTo>
                    <a:pt x="2017" y="2543"/>
                  </a:lnTo>
                  <a:lnTo>
                    <a:pt x="2000" y="2535"/>
                  </a:lnTo>
                  <a:lnTo>
                    <a:pt x="1977" y="2522"/>
                  </a:lnTo>
                  <a:lnTo>
                    <a:pt x="1950" y="2503"/>
                  </a:lnTo>
                  <a:lnTo>
                    <a:pt x="1921" y="2472"/>
                  </a:lnTo>
                  <a:lnTo>
                    <a:pt x="1916" y="2466"/>
                  </a:lnTo>
                  <a:lnTo>
                    <a:pt x="1914" y="2466"/>
                  </a:lnTo>
                  <a:lnTo>
                    <a:pt x="1910" y="2468"/>
                  </a:lnTo>
                  <a:lnTo>
                    <a:pt x="1910" y="2484"/>
                  </a:lnTo>
                  <a:lnTo>
                    <a:pt x="1908" y="2495"/>
                  </a:lnTo>
                  <a:lnTo>
                    <a:pt x="1898" y="2509"/>
                  </a:lnTo>
                  <a:lnTo>
                    <a:pt x="1887" y="2522"/>
                  </a:lnTo>
                  <a:lnTo>
                    <a:pt x="1869" y="2534"/>
                  </a:lnTo>
                  <a:lnTo>
                    <a:pt x="1848" y="2537"/>
                  </a:lnTo>
                  <a:lnTo>
                    <a:pt x="1818" y="2535"/>
                  </a:lnTo>
                  <a:lnTo>
                    <a:pt x="1795" y="2530"/>
                  </a:lnTo>
                  <a:lnTo>
                    <a:pt x="1749" y="2514"/>
                  </a:lnTo>
                  <a:lnTo>
                    <a:pt x="1724" y="2509"/>
                  </a:lnTo>
                  <a:lnTo>
                    <a:pt x="1691" y="2507"/>
                  </a:lnTo>
                  <a:lnTo>
                    <a:pt x="1666" y="2509"/>
                  </a:lnTo>
                  <a:lnTo>
                    <a:pt x="1645" y="2516"/>
                  </a:lnTo>
                  <a:lnTo>
                    <a:pt x="1628" y="2526"/>
                  </a:lnTo>
                  <a:lnTo>
                    <a:pt x="1590" y="2555"/>
                  </a:lnTo>
                  <a:lnTo>
                    <a:pt x="1563" y="2570"/>
                  </a:lnTo>
                  <a:lnTo>
                    <a:pt x="1534" y="2582"/>
                  </a:lnTo>
                  <a:lnTo>
                    <a:pt x="1509" y="2589"/>
                  </a:lnTo>
                  <a:lnTo>
                    <a:pt x="1490" y="2593"/>
                  </a:lnTo>
                  <a:lnTo>
                    <a:pt x="1471" y="2589"/>
                  </a:lnTo>
                  <a:lnTo>
                    <a:pt x="1457" y="2582"/>
                  </a:lnTo>
                  <a:lnTo>
                    <a:pt x="1450" y="2570"/>
                  </a:lnTo>
                  <a:lnTo>
                    <a:pt x="1444" y="2555"/>
                  </a:lnTo>
                  <a:lnTo>
                    <a:pt x="1436" y="2524"/>
                  </a:lnTo>
                  <a:lnTo>
                    <a:pt x="1432" y="2512"/>
                  </a:lnTo>
                  <a:lnTo>
                    <a:pt x="1427" y="2505"/>
                  </a:lnTo>
                  <a:lnTo>
                    <a:pt x="1415" y="2501"/>
                  </a:lnTo>
                  <a:lnTo>
                    <a:pt x="1402" y="2505"/>
                  </a:lnTo>
                  <a:lnTo>
                    <a:pt x="1394" y="2514"/>
                  </a:lnTo>
                  <a:lnTo>
                    <a:pt x="1386" y="2530"/>
                  </a:lnTo>
                  <a:lnTo>
                    <a:pt x="1379" y="2564"/>
                  </a:lnTo>
                  <a:lnTo>
                    <a:pt x="1373" y="2582"/>
                  </a:lnTo>
                  <a:lnTo>
                    <a:pt x="1363" y="2603"/>
                  </a:lnTo>
                  <a:lnTo>
                    <a:pt x="1346" y="2628"/>
                  </a:lnTo>
                  <a:lnTo>
                    <a:pt x="1325" y="2656"/>
                  </a:lnTo>
                  <a:lnTo>
                    <a:pt x="1300" y="2685"/>
                  </a:lnTo>
                  <a:lnTo>
                    <a:pt x="1273" y="2714"/>
                  </a:lnTo>
                  <a:lnTo>
                    <a:pt x="1244" y="2739"/>
                  </a:lnTo>
                  <a:lnTo>
                    <a:pt x="1218" y="2758"/>
                  </a:lnTo>
                  <a:lnTo>
                    <a:pt x="1191" y="2771"/>
                  </a:lnTo>
                  <a:lnTo>
                    <a:pt x="1166" y="2777"/>
                  </a:lnTo>
                  <a:lnTo>
                    <a:pt x="1149" y="2773"/>
                  </a:lnTo>
                  <a:lnTo>
                    <a:pt x="1135" y="2766"/>
                  </a:lnTo>
                  <a:lnTo>
                    <a:pt x="1126" y="2752"/>
                  </a:lnTo>
                  <a:lnTo>
                    <a:pt x="1120" y="2737"/>
                  </a:lnTo>
                  <a:lnTo>
                    <a:pt x="1114" y="2720"/>
                  </a:lnTo>
                  <a:lnTo>
                    <a:pt x="1112" y="2702"/>
                  </a:lnTo>
                  <a:lnTo>
                    <a:pt x="1108" y="2687"/>
                  </a:lnTo>
                  <a:lnTo>
                    <a:pt x="1103" y="2674"/>
                  </a:lnTo>
                  <a:lnTo>
                    <a:pt x="1097" y="2666"/>
                  </a:lnTo>
                  <a:lnTo>
                    <a:pt x="1087" y="2662"/>
                  </a:lnTo>
                  <a:lnTo>
                    <a:pt x="1074" y="2666"/>
                  </a:lnTo>
                  <a:lnTo>
                    <a:pt x="1062" y="2676"/>
                  </a:lnTo>
                  <a:lnTo>
                    <a:pt x="1053" y="2689"/>
                  </a:lnTo>
                  <a:lnTo>
                    <a:pt x="1041" y="2720"/>
                  </a:lnTo>
                  <a:lnTo>
                    <a:pt x="1018" y="2787"/>
                  </a:lnTo>
                  <a:lnTo>
                    <a:pt x="991" y="2844"/>
                  </a:lnTo>
                  <a:lnTo>
                    <a:pt x="963" y="2892"/>
                  </a:lnTo>
                  <a:lnTo>
                    <a:pt x="934" y="2931"/>
                  </a:lnTo>
                  <a:lnTo>
                    <a:pt x="913" y="2956"/>
                  </a:lnTo>
                  <a:lnTo>
                    <a:pt x="890" y="2984"/>
                  </a:lnTo>
                  <a:lnTo>
                    <a:pt x="865" y="3011"/>
                  </a:lnTo>
                  <a:lnTo>
                    <a:pt x="838" y="3034"/>
                  </a:lnTo>
                  <a:lnTo>
                    <a:pt x="811" y="3051"/>
                  </a:lnTo>
                  <a:lnTo>
                    <a:pt x="780" y="3057"/>
                  </a:lnTo>
                  <a:lnTo>
                    <a:pt x="763" y="3053"/>
                  </a:lnTo>
                  <a:lnTo>
                    <a:pt x="752" y="3046"/>
                  </a:lnTo>
                  <a:lnTo>
                    <a:pt x="742" y="3032"/>
                  </a:lnTo>
                  <a:lnTo>
                    <a:pt x="736" y="3017"/>
                  </a:lnTo>
                  <a:lnTo>
                    <a:pt x="729" y="2982"/>
                  </a:lnTo>
                  <a:lnTo>
                    <a:pt x="723" y="2967"/>
                  </a:lnTo>
                  <a:lnTo>
                    <a:pt x="717" y="2954"/>
                  </a:lnTo>
                  <a:lnTo>
                    <a:pt x="709" y="2944"/>
                  </a:lnTo>
                  <a:lnTo>
                    <a:pt x="700" y="2938"/>
                  </a:lnTo>
                  <a:lnTo>
                    <a:pt x="688" y="2934"/>
                  </a:lnTo>
                  <a:lnTo>
                    <a:pt x="677" y="2933"/>
                  </a:lnTo>
                  <a:lnTo>
                    <a:pt x="665" y="2938"/>
                  </a:lnTo>
                  <a:lnTo>
                    <a:pt x="656" y="2950"/>
                  </a:lnTo>
                  <a:lnTo>
                    <a:pt x="646" y="2971"/>
                  </a:lnTo>
                  <a:lnTo>
                    <a:pt x="623" y="3021"/>
                  </a:lnTo>
                  <a:lnTo>
                    <a:pt x="610" y="3048"/>
                  </a:lnTo>
                  <a:lnTo>
                    <a:pt x="594" y="3071"/>
                  </a:lnTo>
                  <a:lnTo>
                    <a:pt x="577" y="3092"/>
                  </a:lnTo>
                  <a:lnTo>
                    <a:pt x="556" y="3109"/>
                  </a:lnTo>
                  <a:lnTo>
                    <a:pt x="533" y="3121"/>
                  </a:lnTo>
                  <a:lnTo>
                    <a:pt x="506" y="3124"/>
                  </a:lnTo>
                  <a:lnTo>
                    <a:pt x="481" y="3121"/>
                  </a:lnTo>
                  <a:lnTo>
                    <a:pt x="464" y="3113"/>
                  </a:lnTo>
                  <a:lnTo>
                    <a:pt x="453" y="3101"/>
                  </a:lnTo>
                  <a:lnTo>
                    <a:pt x="445" y="3088"/>
                  </a:lnTo>
                  <a:lnTo>
                    <a:pt x="441" y="3073"/>
                  </a:lnTo>
                  <a:lnTo>
                    <a:pt x="439" y="3057"/>
                  </a:lnTo>
                  <a:lnTo>
                    <a:pt x="437" y="3040"/>
                  </a:lnTo>
                  <a:lnTo>
                    <a:pt x="437" y="3028"/>
                  </a:lnTo>
                  <a:lnTo>
                    <a:pt x="435" y="3019"/>
                  </a:lnTo>
                  <a:lnTo>
                    <a:pt x="428" y="2996"/>
                  </a:lnTo>
                  <a:lnTo>
                    <a:pt x="424" y="2986"/>
                  </a:lnTo>
                  <a:lnTo>
                    <a:pt x="418" y="2979"/>
                  </a:lnTo>
                  <a:lnTo>
                    <a:pt x="406" y="2977"/>
                  </a:lnTo>
                  <a:lnTo>
                    <a:pt x="397" y="2979"/>
                  </a:lnTo>
                  <a:lnTo>
                    <a:pt x="387" y="2984"/>
                  </a:lnTo>
                  <a:lnTo>
                    <a:pt x="380" y="2996"/>
                  </a:lnTo>
                  <a:lnTo>
                    <a:pt x="370" y="3013"/>
                  </a:lnTo>
                  <a:lnTo>
                    <a:pt x="362" y="3027"/>
                  </a:lnTo>
                  <a:lnTo>
                    <a:pt x="353" y="3044"/>
                  </a:lnTo>
                  <a:lnTo>
                    <a:pt x="337" y="3061"/>
                  </a:lnTo>
                  <a:lnTo>
                    <a:pt x="320" y="3078"/>
                  </a:lnTo>
                  <a:lnTo>
                    <a:pt x="299" y="3092"/>
                  </a:lnTo>
                  <a:lnTo>
                    <a:pt x="272" y="3101"/>
                  </a:lnTo>
                  <a:lnTo>
                    <a:pt x="244" y="3105"/>
                  </a:lnTo>
                  <a:lnTo>
                    <a:pt x="213" y="3103"/>
                  </a:lnTo>
                  <a:lnTo>
                    <a:pt x="190" y="3097"/>
                  </a:lnTo>
                  <a:lnTo>
                    <a:pt x="173" y="3090"/>
                  </a:lnTo>
                  <a:lnTo>
                    <a:pt x="161" y="3078"/>
                  </a:lnTo>
                  <a:lnTo>
                    <a:pt x="155" y="3069"/>
                  </a:lnTo>
                  <a:lnTo>
                    <a:pt x="153" y="3057"/>
                  </a:lnTo>
                  <a:lnTo>
                    <a:pt x="153" y="3046"/>
                  </a:lnTo>
                  <a:lnTo>
                    <a:pt x="150" y="3023"/>
                  </a:lnTo>
                  <a:lnTo>
                    <a:pt x="146" y="3013"/>
                  </a:lnTo>
                  <a:lnTo>
                    <a:pt x="138" y="3007"/>
                  </a:lnTo>
                  <a:lnTo>
                    <a:pt x="125" y="3005"/>
                  </a:lnTo>
                  <a:lnTo>
                    <a:pt x="107" y="3007"/>
                  </a:lnTo>
                  <a:lnTo>
                    <a:pt x="84" y="3007"/>
                  </a:lnTo>
                  <a:lnTo>
                    <a:pt x="65" y="2998"/>
                  </a:lnTo>
                  <a:lnTo>
                    <a:pt x="48" y="2982"/>
                  </a:lnTo>
                  <a:lnTo>
                    <a:pt x="35" y="2963"/>
                  </a:lnTo>
                  <a:lnTo>
                    <a:pt x="25" y="2940"/>
                  </a:lnTo>
                  <a:lnTo>
                    <a:pt x="19" y="2921"/>
                  </a:lnTo>
                  <a:lnTo>
                    <a:pt x="17" y="2904"/>
                  </a:lnTo>
                  <a:lnTo>
                    <a:pt x="21" y="2875"/>
                  </a:lnTo>
                  <a:lnTo>
                    <a:pt x="29" y="2848"/>
                  </a:lnTo>
                  <a:lnTo>
                    <a:pt x="38" y="2825"/>
                  </a:lnTo>
                  <a:lnTo>
                    <a:pt x="48" y="2806"/>
                  </a:lnTo>
                  <a:lnTo>
                    <a:pt x="56" y="2789"/>
                  </a:lnTo>
                  <a:lnTo>
                    <a:pt x="59" y="2777"/>
                  </a:lnTo>
                  <a:lnTo>
                    <a:pt x="56" y="2766"/>
                  </a:lnTo>
                  <a:lnTo>
                    <a:pt x="48" y="2756"/>
                  </a:lnTo>
                  <a:lnTo>
                    <a:pt x="23" y="2731"/>
                  </a:lnTo>
                  <a:lnTo>
                    <a:pt x="12" y="2716"/>
                  </a:lnTo>
                  <a:lnTo>
                    <a:pt x="4" y="2697"/>
                  </a:lnTo>
                  <a:lnTo>
                    <a:pt x="0" y="2672"/>
                  </a:lnTo>
                  <a:lnTo>
                    <a:pt x="4" y="2639"/>
                  </a:lnTo>
                  <a:lnTo>
                    <a:pt x="12" y="2612"/>
                  </a:lnTo>
                  <a:lnTo>
                    <a:pt x="23" y="2593"/>
                  </a:lnTo>
                  <a:lnTo>
                    <a:pt x="40" y="2576"/>
                  </a:lnTo>
                  <a:lnTo>
                    <a:pt x="58" y="2564"/>
                  </a:lnTo>
                  <a:lnTo>
                    <a:pt x="77" y="2555"/>
                  </a:lnTo>
                  <a:lnTo>
                    <a:pt x="96" y="2547"/>
                  </a:lnTo>
                  <a:lnTo>
                    <a:pt x="113" y="2539"/>
                  </a:lnTo>
                  <a:lnTo>
                    <a:pt x="128" y="2532"/>
                  </a:lnTo>
                  <a:lnTo>
                    <a:pt x="142" y="2524"/>
                  </a:lnTo>
                  <a:lnTo>
                    <a:pt x="150" y="2512"/>
                  </a:lnTo>
                  <a:lnTo>
                    <a:pt x="153" y="2497"/>
                  </a:lnTo>
                  <a:lnTo>
                    <a:pt x="150" y="2476"/>
                  </a:lnTo>
                  <a:lnTo>
                    <a:pt x="136" y="2457"/>
                  </a:lnTo>
                  <a:lnTo>
                    <a:pt x="119" y="2440"/>
                  </a:lnTo>
                  <a:lnTo>
                    <a:pt x="98" y="2422"/>
                  </a:lnTo>
                  <a:lnTo>
                    <a:pt x="79" y="2405"/>
                  </a:lnTo>
                  <a:lnTo>
                    <a:pt x="61" y="2386"/>
                  </a:lnTo>
                  <a:lnTo>
                    <a:pt x="48" y="2367"/>
                  </a:lnTo>
                  <a:lnTo>
                    <a:pt x="44" y="2344"/>
                  </a:lnTo>
                  <a:lnTo>
                    <a:pt x="48" y="2311"/>
                  </a:lnTo>
                  <a:lnTo>
                    <a:pt x="59" y="2284"/>
                  </a:lnTo>
                  <a:lnTo>
                    <a:pt x="77" y="2259"/>
                  </a:lnTo>
                  <a:lnTo>
                    <a:pt x="98" y="2240"/>
                  </a:lnTo>
                  <a:lnTo>
                    <a:pt x="121" y="2225"/>
                  </a:lnTo>
                  <a:lnTo>
                    <a:pt x="146" y="2213"/>
                  </a:lnTo>
                  <a:lnTo>
                    <a:pt x="173" y="2204"/>
                  </a:lnTo>
                  <a:lnTo>
                    <a:pt x="196" y="2198"/>
                  </a:lnTo>
                  <a:lnTo>
                    <a:pt x="219" y="2194"/>
                  </a:lnTo>
                  <a:lnTo>
                    <a:pt x="236" y="2190"/>
                  </a:lnTo>
                  <a:lnTo>
                    <a:pt x="247" y="2190"/>
                  </a:lnTo>
                  <a:lnTo>
                    <a:pt x="272" y="2192"/>
                  </a:lnTo>
                  <a:lnTo>
                    <a:pt x="318" y="2200"/>
                  </a:lnTo>
                  <a:lnTo>
                    <a:pt x="334" y="2202"/>
                  </a:lnTo>
                  <a:lnTo>
                    <a:pt x="347" y="2200"/>
                  </a:lnTo>
                  <a:lnTo>
                    <a:pt x="364" y="2198"/>
                  </a:lnTo>
                  <a:lnTo>
                    <a:pt x="380" y="2190"/>
                  </a:lnTo>
                  <a:lnTo>
                    <a:pt x="391" y="2183"/>
                  </a:lnTo>
                  <a:lnTo>
                    <a:pt x="397" y="2171"/>
                  </a:lnTo>
                  <a:lnTo>
                    <a:pt x="393" y="2156"/>
                  </a:lnTo>
                  <a:lnTo>
                    <a:pt x="385" y="2136"/>
                  </a:lnTo>
                  <a:lnTo>
                    <a:pt x="374" y="2117"/>
                  </a:lnTo>
                  <a:lnTo>
                    <a:pt x="360" y="2098"/>
                  </a:lnTo>
                  <a:lnTo>
                    <a:pt x="334" y="2064"/>
                  </a:lnTo>
                  <a:lnTo>
                    <a:pt x="324" y="2046"/>
                  </a:lnTo>
                  <a:lnTo>
                    <a:pt x="320" y="2025"/>
                  </a:lnTo>
                  <a:lnTo>
                    <a:pt x="324" y="1995"/>
                  </a:lnTo>
                  <a:lnTo>
                    <a:pt x="336" y="1968"/>
                  </a:lnTo>
                  <a:lnTo>
                    <a:pt x="353" y="1947"/>
                  </a:lnTo>
                  <a:lnTo>
                    <a:pt x="376" y="1929"/>
                  </a:lnTo>
                  <a:lnTo>
                    <a:pt x="401" y="1918"/>
                  </a:lnTo>
                  <a:lnTo>
                    <a:pt x="428" y="1908"/>
                  </a:lnTo>
                  <a:lnTo>
                    <a:pt x="454" y="1904"/>
                  </a:lnTo>
                  <a:lnTo>
                    <a:pt x="481" y="1902"/>
                  </a:lnTo>
                  <a:lnTo>
                    <a:pt x="545" y="1904"/>
                  </a:lnTo>
                  <a:lnTo>
                    <a:pt x="598" y="1910"/>
                  </a:lnTo>
                  <a:lnTo>
                    <a:pt x="646" y="1918"/>
                  </a:lnTo>
                  <a:lnTo>
                    <a:pt x="686" y="1926"/>
                  </a:lnTo>
                  <a:lnTo>
                    <a:pt x="717" y="1935"/>
                  </a:lnTo>
                  <a:lnTo>
                    <a:pt x="738" y="1945"/>
                  </a:lnTo>
                  <a:lnTo>
                    <a:pt x="765" y="1958"/>
                  </a:lnTo>
                  <a:lnTo>
                    <a:pt x="815" y="1985"/>
                  </a:lnTo>
                  <a:lnTo>
                    <a:pt x="840" y="1989"/>
                  </a:lnTo>
                  <a:lnTo>
                    <a:pt x="848" y="1989"/>
                  </a:lnTo>
                  <a:lnTo>
                    <a:pt x="853" y="1987"/>
                  </a:lnTo>
                  <a:lnTo>
                    <a:pt x="859" y="1983"/>
                  </a:lnTo>
                  <a:lnTo>
                    <a:pt x="867" y="1975"/>
                  </a:lnTo>
                  <a:lnTo>
                    <a:pt x="867" y="1968"/>
                  </a:lnTo>
                  <a:lnTo>
                    <a:pt x="863" y="1952"/>
                  </a:lnTo>
                  <a:lnTo>
                    <a:pt x="853" y="1933"/>
                  </a:lnTo>
                  <a:lnTo>
                    <a:pt x="842" y="1914"/>
                  </a:lnTo>
                  <a:lnTo>
                    <a:pt x="830" y="1893"/>
                  </a:lnTo>
                  <a:lnTo>
                    <a:pt x="821" y="1868"/>
                  </a:lnTo>
                  <a:lnTo>
                    <a:pt x="817" y="1841"/>
                  </a:lnTo>
                  <a:lnTo>
                    <a:pt x="821" y="1818"/>
                  </a:lnTo>
                  <a:lnTo>
                    <a:pt x="830" y="1797"/>
                  </a:lnTo>
                  <a:lnTo>
                    <a:pt x="846" y="1776"/>
                  </a:lnTo>
                  <a:lnTo>
                    <a:pt x="869" y="1761"/>
                  </a:lnTo>
                  <a:lnTo>
                    <a:pt x="895" y="1751"/>
                  </a:lnTo>
                  <a:lnTo>
                    <a:pt x="928" y="1747"/>
                  </a:lnTo>
                  <a:lnTo>
                    <a:pt x="964" y="1751"/>
                  </a:lnTo>
                  <a:lnTo>
                    <a:pt x="1005" y="1759"/>
                  </a:lnTo>
                  <a:lnTo>
                    <a:pt x="1045" y="1772"/>
                  </a:lnTo>
                  <a:lnTo>
                    <a:pt x="1083" y="1787"/>
                  </a:lnTo>
                  <a:lnTo>
                    <a:pt x="1120" y="1803"/>
                  </a:lnTo>
                  <a:lnTo>
                    <a:pt x="1150" y="1820"/>
                  </a:lnTo>
                  <a:lnTo>
                    <a:pt x="1172" y="1835"/>
                  </a:lnTo>
                  <a:lnTo>
                    <a:pt x="1195" y="1853"/>
                  </a:lnTo>
                  <a:lnTo>
                    <a:pt x="1221" y="1872"/>
                  </a:lnTo>
                  <a:lnTo>
                    <a:pt x="1246" y="1891"/>
                  </a:lnTo>
                  <a:lnTo>
                    <a:pt x="1273" y="1910"/>
                  </a:lnTo>
                  <a:lnTo>
                    <a:pt x="1296" y="1926"/>
                  </a:lnTo>
                  <a:lnTo>
                    <a:pt x="1319" y="1935"/>
                  </a:lnTo>
                  <a:lnTo>
                    <a:pt x="1336" y="1939"/>
                  </a:lnTo>
                  <a:lnTo>
                    <a:pt x="1346" y="1935"/>
                  </a:lnTo>
                  <a:lnTo>
                    <a:pt x="1352" y="1927"/>
                  </a:lnTo>
                  <a:lnTo>
                    <a:pt x="1356" y="1914"/>
                  </a:lnTo>
                  <a:lnTo>
                    <a:pt x="1359" y="1897"/>
                  </a:lnTo>
                  <a:lnTo>
                    <a:pt x="1361" y="1879"/>
                  </a:lnTo>
                  <a:lnTo>
                    <a:pt x="1363" y="1860"/>
                  </a:lnTo>
                  <a:lnTo>
                    <a:pt x="1369" y="1843"/>
                  </a:lnTo>
                  <a:lnTo>
                    <a:pt x="1377" y="1826"/>
                  </a:lnTo>
                  <a:lnTo>
                    <a:pt x="1388" y="1812"/>
                  </a:lnTo>
                  <a:lnTo>
                    <a:pt x="1405" y="1805"/>
                  </a:lnTo>
                  <a:lnTo>
                    <a:pt x="1430" y="1801"/>
                  </a:lnTo>
                  <a:lnTo>
                    <a:pt x="1469" y="1807"/>
                  </a:lnTo>
                  <a:lnTo>
                    <a:pt x="1509" y="1822"/>
                  </a:lnTo>
                  <a:lnTo>
                    <a:pt x="1549" y="1849"/>
                  </a:lnTo>
                  <a:lnTo>
                    <a:pt x="1590" y="1883"/>
                  </a:lnTo>
                  <a:lnTo>
                    <a:pt x="1628" y="1926"/>
                  </a:lnTo>
                  <a:lnTo>
                    <a:pt x="1664" y="1973"/>
                  </a:lnTo>
                  <a:lnTo>
                    <a:pt x="1697" y="2029"/>
                  </a:lnTo>
                  <a:lnTo>
                    <a:pt x="1707" y="2046"/>
                  </a:lnTo>
                  <a:lnTo>
                    <a:pt x="1722" y="2069"/>
                  </a:lnTo>
                  <a:lnTo>
                    <a:pt x="1739" y="2090"/>
                  </a:lnTo>
                  <a:lnTo>
                    <a:pt x="1760" y="2112"/>
                  </a:lnTo>
                  <a:lnTo>
                    <a:pt x="1779" y="2125"/>
                  </a:lnTo>
                  <a:lnTo>
                    <a:pt x="1806" y="2144"/>
                  </a:lnTo>
                  <a:lnTo>
                    <a:pt x="1833" y="2173"/>
                  </a:lnTo>
                  <a:lnTo>
                    <a:pt x="1858" y="2207"/>
                  </a:lnTo>
                  <a:lnTo>
                    <a:pt x="1879" y="2246"/>
                  </a:lnTo>
                  <a:lnTo>
                    <a:pt x="1894" y="2286"/>
                  </a:lnTo>
                  <a:lnTo>
                    <a:pt x="1904" y="2323"/>
                  </a:lnTo>
                  <a:lnTo>
                    <a:pt x="1908" y="2336"/>
                  </a:lnTo>
                  <a:lnTo>
                    <a:pt x="1914" y="2347"/>
                  </a:lnTo>
                  <a:lnTo>
                    <a:pt x="1921" y="2355"/>
                  </a:lnTo>
                  <a:lnTo>
                    <a:pt x="1925" y="2357"/>
                  </a:lnTo>
                  <a:lnTo>
                    <a:pt x="1923" y="2346"/>
                  </a:lnTo>
                  <a:lnTo>
                    <a:pt x="1923" y="2315"/>
                  </a:lnTo>
                  <a:lnTo>
                    <a:pt x="1927" y="2301"/>
                  </a:lnTo>
                  <a:lnTo>
                    <a:pt x="1935" y="2292"/>
                  </a:lnTo>
                  <a:lnTo>
                    <a:pt x="1946" y="2286"/>
                  </a:lnTo>
                  <a:lnTo>
                    <a:pt x="1965" y="2286"/>
                  </a:lnTo>
                  <a:lnTo>
                    <a:pt x="1985" y="2294"/>
                  </a:lnTo>
                  <a:lnTo>
                    <a:pt x="2004" y="2307"/>
                  </a:lnTo>
                  <a:lnTo>
                    <a:pt x="2021" y="2319"/>
                  </a:lnTo>
                  <a:lnTo>
                    <a:pt x="2031" y="2330"/>
                  </a:lnTo>
                  <a:lnTo>
                    <a:pt x="2032" y="2319"/>
                  </a:lnTo>
                  <a:lnTo>
                    <a:pt x="2031" y="2301"/>
                  </a:lnTo>
                  <a:lnTo>
                    <a:pt x="2027" y="2282"/>
                  </a:lnTo>
                  <a:lnTo>
                    <a:pt x="2021" y="2263"/>
                  </a:lnTo>
                  <a:lnTo>
                    <a:pt x="2015" y="2246"/>
                  </a:lnTo>
                  <a:lnTo>
                    <a:pt x="2009" y="2232"/>
                  </a:lnTo>
                  <a:lnTo>
                    <a:pt x="2006" y="2223"/>
                  </a:lnTo>
                  <a:lnTo>
                    <a:pt x="2000" y="2202"/>
                  </a:lnTo>
                  <a:lnTo>
                    <a:pt x="1992" y="2177"/>
                  </a:lnTo>
                  <a:lnTo>
                    <a:pt x="1973" y="2119"/>
                  </a:lnTo>
                  <a:lnTo>
                    <a:pt x="1965" y="2092"/>
                  </a:lnTo>
                  <a:lnTo>
                    <a:pt x="1958" y="2069"/>
                  </a:lnTo>
                  <a:lnTo>
                    <a:pt x="1952" y="2056"/>
                  </a:lnTo>
                  <a:lnTo>
                    <a:pt x="1946" y="2041"/>
                  </a:lnTo>
                  <a:lnTo>
                    <a:pt x="1937" y="2018"/>
                  </a:lnTo>
                  <a:lnTo>
                    <a:pt x="1925" y="1991"/>
                  </a:lnTo>
                  <a:lnTo>
                    <a:pt x="1914" y="1962"/>
                  </a:lnTo>
                  <a:lnTo>
                    <a:pt x="1902" y="1935"/>
                  </a:lnTo>
                  <a:lnTo>
                    <a:pt x="1891" y="1910"/>
                  </a:lnTo>
                  <a:lnTo>
                    <a:pt x="1883" y="1895"/>
                  </a:lnTo>
                  <a:lnTo>
                    <a:pt x="1866" y="1870"/>
                  </a:lnTo>
                  <a:lnTo>
                    <a:pt x="1843" y="1849"/>
                  </a:lnTo>
                  <a:lnTo>
                    <a:pt x="1822" y="1835"/>
                  </a:lnTo>
                  <a:lnTo>
                    <a:pt x="1799" y="1824"/>
                  </a:lnTo>
                  <a:lnTo>
                    <a:pt x="1781" y="1814"/>
                  </a:lnTo>
                  <a:lnTo>
                    <a:pt x="1762" y="1801"/>
                  </a:lnTo>
                  <a:lnTo>
                    <a:pt x="1745" y="1787"/>
                  </a:lnTo>
                  <a:lnTo>
                    <a:pt x="1730" y="1770"/>
                  </a:lnTo>
                  <a:lnTo>
                    <a:pt x="1714" y="1757"/>
                  </a:lnTo>
                  <a:lnTo>
                    <a:pt x="1705" y="1745"/>
                  </a:lnTo>
                  <a:lnTo>
                    <a:pt x="1693" y="1734"/>
                  </a:lnTo>
                  <a:lnTo>
                    <a:pt x="1689" y="1732"/>
                  </a:lnTo>
                  <a:lnTo>
                    <a:pt x="1687" y="1730"/>
                  </a:lnTo>
                  <a:lnTo>
                    <a:pt x="1680" y="1730"/>
                  </a:lnTo>
                  <a:lnTo>
                    <a:pt x="1655" y="1755"/>
                  </a:lnTo>
                  <a:lnTo>
                    <a:pt x="1637" y="1761"/>
                  </a:lnTo>
                  <a:lnTo>
                    <a:pt x="1616" y="1762"/>
                  </a:lnTo>
                  <a:lnTo>
                    <a:pt x="1591" y="1757"/>
                  </a:lnTo>
                  <a:lnTo>
                    <a:pt x="1563" y="1741"/>
                  </a:lnTo>
                  <a:lnTo>
                    <a:pt x="1505" y="1695"/>
                  </a:lnTo>
                  <a:lnTo>
                    <a:pt x="1474" y="1670"/>
                  </a:lnTo>
                  <a:lnTo>
                    <a:pt x="1444" y="1651"/>
                  </a:lnTo>
                  <a:lnTo>
                    <a:pt x="1398" y="1630"/>
                  </a:lnTo>
                  <a:lnTo>
                    <a:pt x="1350" y="1613"/>
                  </a:lnTo>
                  <a:lnTo>
                    <a:pt x="1304" y="1601"/>
                  </a:lnTo>
                  <a:lnTo>
                    <a:pt x="1260" y="1592"/>
                  </a:lnTo>
                  <a:lnTo>
                    <a:pt x="1223" y="1586"/>
                  </a:lnTo>
                  <a:lnTo>
                    <a:pt x="1196" y="1582"/>
                  </a:lnTo>
                  <a:lnTo>
                    <a:pt x="1175" y="1578"/>
                  </a:lnTo>
                  <a:lnTo>
                    <a:pt x="1147" y="1573"/>
                  </a:lnTo>
                  <a:lnTo>
                    <a:pt x="1112" y="1563"/>
                  </a:lnTo>
                  <a:lnTo>
                    <a:pt x="1078" y="1551"/>
                  </a:lnTo>
                  <a:lnTo>
                    <a:pt x="1045" y="1540"/>
                  </a:lnTo>
                  <a:lnTo>
                    <a:pt x="1016" y="1525"/>
                  </a:lnTo>
                  <a:lnTo>
                    <a:pt x="995" y="1509"/>
                  </a:lnTo>
                  <a:lnTo>
                    <a:pt x="984" y="1490"/>
                  </a:lnTo>
                  <a:lnTo>
                    <a:pt x="976" y="1471"/>
                  </a:lnTo>
                  <a:lnTo>
                    <a:pt x="974" y="1452"/>
                  </a:lnTo>
                  <a:lnTo>
                    <a:pt x="978" y="1429"/>
                  </a:lnTo>
                  <a:lnTo>
                    <a:pt x="991" y="1410"/>
                  </a:lnTo>
                  <a:lnTo>
                    <a:pt x="1007" y="1392"/>
                  </a:lnTo>
                  <a:lnTo>
                    <a:pt x="1024" y="1381"/>
                  </a:lnTo>
                  <a:lnTo>
                    <a:pt x="1039" y="1371"/>
                  </a:lnTo>
                  <a:lnTo>
                    <a:pt x="1049" y="1367"/>
                  </a:lnTo>
                  <a:lnTo>
                    <a:pt x="1064" y="1362"/>
                  </a:lnTo>
                  <a:lnTo>
                    <a:pt x="1076" y="1352"/>
                  </a:lnTo>
                  <a:lnTo>
                    <a:pt x="1080" y="1342"/>
                  </a:lnTo>
                  <a:lnTo>
                    <a:pt x="1076" y="1333"/>
                  </a:lnTo>
                  <a:lnTo>
                    <a:pt x="1064" y="1323"/>
                  </a:lnTo>
                  <a:lnTo>
                    <a:pt x="1051" y="1314"/>
                  </a:lnTo>
                  <a:lnTo>
                    <a:pt x="1035" y="1304"/>
                  </a:lnTo>
                  <a:lnTo>
                    <a:pt x="1014" y="1296"/>
                  </a:lnTo>
                  <a:lnTo>
                    <a:pt x="987" y="1291"/>
                  </a:lnTo>
                  <a:lnTo>
                    <a:pt x="957" y="1287"/>
                  </a:lnTo>
                  <a:lnTo>
                    <a:pt x="920" y="1285"/>
                  </a:lnTo>
                  <a:lnTo>
                    <a:pt x="888" y="1283"/>
                  </a:lnTo>
                  <a:lnTo>
                    <a:pt x="849" y="1277"/>
                  </a:lnTo>
                  <a:lnTo>
                    <a:pt x="773" y="1262"/>
                  </a:lnTo>
                  <a:lnTo>
                    <a:pt x="742" y="1250"/>
                  </a:lnTo>
                  <a:lnTo>
                    <a:pt x="719" y="1239"/>
                  </a:lnTo>
                  <a:lnTo>
                    <a:pt x="692" y="1222"/>
                  </a:lnTo>
                  <a:lnTo>
                    <a:pt x="663" y="1200"/>
                  </a:lnTo>
                  <a:lnTo>
                    <a:pt x="637" y="1176"/>
                  </a:lnTo>
                  <a:lnTo>
                    <a:pt x="615" y="1151"/>
                  </a:lnTo>
                  <a:lnTo>
                    <a:pt x="600" y="1124"/>
                  </a:lnTo>
                  <a:lnTo>
                    <a:pt x="594" y="1097"/>
                  </a:lnTo>
                  <a:lnTo>
                    <a:pt x="598" y="1068"/>
                  </a:lnTo>
                  <a:lnTo>
                    <a:pt x="610" y="1043"/>
                  </a:lnTo>
                  <a:lnTo>
                    <a:pt x="627" y="1022"/>
                  </a:lnTo>
                  <a:lnTo>
                    <a:pt x="652" y="1007"/>
                  </a:lnTo>
                  <a:lnTo>
                    <a:pt x="671" y="997"/>
                  </a:lnTo>
                  <a:lnTo>
                    <a:pt x="690" y="989"/>
                  </a:lnTo>
                  <a:lnTo>
                    <a:pt x="711" y="980"/>
                  </a:lnTo>
                  <a:lnTo>
                    <a:pt x="729" y="970"/>
                  </a:lnTo>
                  <a:lnTo>
                    <a:pt x="740" y="959"/>
                  </a:lnTo>
                  <a:lnTo>
                    <a:pt x="744" y="945"/>
                  </a:lnTo>
                  <a:lnTo>
                    <a:pt x="740" y="934"/>
                  </a:lnTo>
                  <a:lnTo>
                    <a:pt x="731" y="924"/>
                  </a:lnTo>
                  <a:lnTo>
                    <a:pt x="719" y="918"/>
                  </a:lnTo>
                  <a:lnTo>
                    <a:pt x="708" y="911"/>
                  </a:lnTo>
                  <a:lnTo>
                    <a:pt x="694" y="905"/>
                  </a:lnTo>
                  <a:lnTo>
                    <a:pt x="673" y="899"/>
                  </a:lnTo>
                  <a:lnTo>
                    <a:pt x="646" y="892"/>
                  </a:lnTo>
                  <a:lnTo>
                    <a:pt x="619" y="886"/>
                  </a:lnTo>
                  <a:lnTo>
                    <a:pt x="594" y="882"/>
                  </a:lnTo>
                  <a:lnTo>
                    <a:pt x="575" y="878"/>
                  </a:lnTo>
                  <a:lnTo>
                    <a:pt x="558" y="874"/>
                  </a:lnTo>
                  <a:lnTo>
                    <a:pt x="535" y="869"/>
                  </a:lnTo>
                  <a:lnTo>
                    <a:pt x="508" y="861"/>
                  </a:lnTo>
                  <a:lnTo>
                    <a:pt x="477" y="851"/>
                  </a:lnTo>
                  <a:lnTo>
                    <a:pt x="447" y="838"/>
                  </a:lnTo>
                  <a:lnTo>
                    <a:pt x="418" y="823"/>
                  </a:lnTo>
                  <a:lnTo>
                    <a:pt x="393" y="803"/>
                  </a:lnTo>
                  <a:lnTo>
                    <a:pt x="372" y="780"/>
                  </a:lnTo>
                  <a:lnTo>
                    <a:pt x="359" y="754"/>
                  </a:lnTo>
                  <a:lnTo>
                    <a:pt x="353" y="723"/>
                  </a:lnTo>
                  <a:lnTo>
                    <a:pt x="357" y="696"/>
                  </a:lnTo>
                  <a:lnTo>
                    <a:pt x="366" y="675"/>
                  </a:lnTo>
                  <a:lnTo>
                    <a:pt x="382" y="658"/>
                  </a:lnTo>
                  <a:lnTo>
                    <a:pt x="401" y="642"/>
                  </a:lnTo>
                  <a:lnTo>
                    <a:pt x="420" y="631"/>
                  </a:lnTo>
                  <a:lnTo>
                    <a:pt x="443" y="621"/>
                  </a:lnTo>
                  <a:lnTo>
                    <a:pt x="462" y="613"/>
                  </a:lnTo>
                  <a:lnTo>
                    <a:pt x="481" y="608"/>
                  </a:lnTo>
                  <a:lnTo>
                    <a:pt x="497" y="602"/>
                  </a:lnTo>
                  <a:lnTo>
                    <a:pt x="506" y="596"/>
                  </a:lnTo>
                  <a:lnTo>
                    <a:pt x="510" y="590"/>
                  </a:lnTo>
                  <a:lnTo>
                    <a:pt x="504" y="577"/>
                  </a:lnTo>
                  <a:lnTo>
                    <a:pt x="491" y="566"/>
                  </a:lnTo>
                  <a:lnTo>
                    <a:pt x="468" y="554"/>
                  </a:lnTo>
                  <a:lnTo>
                    <a:pt x="443" y="541"/>
                  </a:lnTo>
                  <a:lnTo>
                    <a:pt x="414" y="523"/>
                  </a:lnTo>
                  <a:lnTo>
                    <a:pt x="380" y="500"/>
                  </a:lnTo>
                  <a:lnTo>
                    <a:pt x="345" y="473"/>
                  </a:lnTo>
                  <a:lnTo>
                    <a:pt x="318" y="445"/>
                  </a:lnTo>
                  <a:lnTo>
                    <a:pt x="301" y="416"/>
                  </a:lnTo>
                  <a:lnTo>
                    <a:pt x="293" y="385"/>
                  </a:lnTo>
                  <a:lnTo>
                    <a:pt x="297" y="360"/>
                  </a:lnTo>
                  <a:lnTo>
                    <a:pt x="305" y="343"/>
                  </a:lnTo>
                  <a:lnTo>
                    <a:pt x="318" y="330"/>
                  </a:lnTo>
                  <a:lnTo>
                    <a:pt x="336" y="318"/>
                  </a:lnTo>
                  <a:lnTo>
                    <a:pt x="355" y="312"/>
                  </a:lnTo>
                  <a:lnTo>
                    <a:pt x="372" y="307"/>
                  </a:lnTo>
                  <a:lnTo>
                    <a:pt x="391" y="303"/>
                  </a:lnTo>
                  <a:lnTo>
                    <a:pt x="408" y="299"/>
                  </a:lnTo>
                  <a:lnTo>
                    <a:pt x="422" y="295"/>
                  </a:lnTo>
                  <a:lnTo>
                    <a:pt x="430" y="287"/>
                  </a:lnTo>
                  <a:lnTo>
                    <a:pt x="433" y="280"/>
                  </a:lnTo>
                  <a:lnTo>
                    <a:pt x="433" y="274"/>
                  </a:lnTo>
                  <a:lnTo>
                    <a:pt x="430" y="268"/>
                  </a:lnTo>
                  <a:lnTo>
                    <a:pt x="428" y="261"/>
                  </a:lnTo>
                  <a:lnTo>
                    <a:pt x="424" y="255"/>
                  </a:lnTo>
                  <a:lnTo>
                    <a:pt x="420" y="251"/>
                  </a:lnTo>
                  <a:lnTo>
                    <a:pt x="376" y="209"/>
                  </a:lnTo>
                  <a:lnTo>
                    <a:pt x="364" y="195"/>
                  </a:lnTo>
                  <a:lnTo>
                    <a:pt x="355" y="180"/>
                  </a:lnTo>
                  <a:lnTo>
                    <a:pt x="347" y="165"/>
                  </a:lnTo>
                  <a:lnTo>
                    <a:pt x="345" y="151"/>
                  </a:lnTo>
                  <a:lnTo>
                    <a:pt x="349" y="134"/>
                  </a:lnTo>
                  <a:lnTo>
                    <a:pt x="357" y="121"/>
                  </a:lnTo>
                  <a:lnTo>
                    <a:pt x="366" y="113"/>
                  </a:lnTo>
                  <a:lnTo>
                    <a:pt x="376" y="107"/>
                  </a:lnTo>
                  <a:lnTo>
                    <a:pt x="383" y="99"/>
                  </a:lnTo>
                  <a:lnTo>
                    <a:pt x="387" y="92"/>
                  </a:lnTo>
                  <a:lnTo>
                    <a:pt x="387" y="86"/>
                  </a:lnTo>
                  <a:lnTo>
                    <a:pt x="385" y="82"/>
                  </a:lnTo>
                  <a:lnTo>
                    <a:pt x="385" y="76"/>
                  </a:lnTo>
                  <a:lnTo>
                    <a:pt x="383" y="73"/>
                  </a:lnTo>
                  <a:lnTo>
                    <a:pt x="383" y="67"/>
                  </a:lnTo>
                  <a:lnTo>
                    <a:pt x="385" y="53"/>
                  </a:lnTo>
                  <a:lnTo>
                    <a:pt x="393" y="42"/>
                  </a:lnTo>
                  <a:lnTo>
                    <a:pt x="405" y="30"/>
                  </a:lnTo>
                  <a:lnTo>
                    <a:pt x="422" y="23"/>
                  </a:lnTo>
                  <a:lnTo>
                    <a:pt x="443" y="21"/>
                  </a:lnTo>
                  <a:lnTo>
                    <a:pt x="470" y="25"/>
                  </a:lnTo>
                  <a:lnTo>
                    <a:pt x="493" y="28"/>
                  </a:lnTo>
                  <a:lnTo>
                    <a:pt x="518" y="28"/>
                  </a:lnTo>
                  <a:lnTo>
                    <a:pt x="527" y="25"/>
                  </a:lnTo>
                  <a:lnTo>
                    <a:pt x="537" y="17"/>
                  </a:lnTo>
                  <a:lnTo>
                    <a:pt x="548" y="9"/>
                  </a:lnTo>
                  <a:lnTo>
                    <a:pt x="562" y="2"/>
                  </a:lnTo>
                  <a:lnTo>
                    <a:pt x="58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6" name="Freeform 15"/>
            <p:cNvSpPr>
              <a:spLocks/>
            </p:cNvSpPr>
            <p:nvPr userDrawn="1"/>
          </p:nvSpPr>
          <p:spPr bwMode="black">
            <a:xfrm>
              <a:off x="299" y="974"/>
              <a:ext cx="91" cy="104"/>
            </a:xfrm>
            <a:custGeom>
              <a:avLst/>
              <a:gdLst>
                <a:gd name="T0" fmla="*/ 0 w 727"/>
                <a:gd name="T1" fmla="*/ 0 h 829"/>
                <a:gd name="T2" fmla="*/ 0 w 727"/>
                <a:gd name="T3" fmla="*/ 0 h 829"/>
                <a:gd name="T4" fmla="*/ 0 w 727"/>
                <a:gd name="T5" fmla="*/ 0 h 829"/>
                <a:gd name="T6" fmla="*/ 0 w 727"/>
                <a:gd name="T7" fmla="*/ 0 h 829"/>
                <a:gd name="T8" fmla="*/ 0 w 727"/>
                <a:gd name="T9" fmla="*/ 0 h 829"/>
                <a:gd name="T10" fmla="*/ 0 w 727"/>
                <a:gd name="T11" fmla="*/ 0 h 829"/>
                <a:gd name="T12" fmla="*/ 0 w 727"/>
                <a:gd name="T13" fmla="*/ 0 h 829"/>
                <a:gd name="T14" fmla="*/ 0 w 727"/>
                <a:gd name="T15" fmla="*/ 0 h 829"/>
                <a:gd name="T16" fmla="*/ 0 w 727"/>
                <a:gd name="T17" fmla="*/ 0 h 8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27" h="829">
                  <a:moveTo>
                    <a:pt x="0" y="0"/>
                  </a:moveTo>
                  <a:lnTo>
                    <a:pt x="727" y="0"/>
                  </a:lnTo>
                  <a:lnTo>
                    <a:pt x="727" y="84"/>
                  </a:lnTo>
                  <a:lnTo>
                    <a:pt x="441" y="84"/>
                  </a:lnTo>
                  <a:lnTo>
                    <a:pt x="441" y="829"/>
                  </a:lnTo>
                  <a:lnTo>
                    <a:pt x="284" y="829"/>
                  </a:lnTo>
                  <a:lnTo>
                    <a:pt x="284" y="84"/>
                  </a:lnTo>
                  <a:lnTo>
                    <a:pt x="0" y="84"/>
                  </a:lnTo>
                  <a:lnTo>
                    <a:pt x="0"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7" name="Freeform 16"/>
            <p:cNvSpPr>
              <a:spLocks/>
            </p:cNvSpPr>
            <p:nvPr userDrawn="1"/>
          </p:nvSpPr>
          <p:spPr bwMode="black">
            <a:xfrm>
              <a:off x="441" y="1010"/>
              <a:ext cx="40" cy="69"/>
            </a:xfrm>
            <a:custGeom>
              <a:avLst/>
              <a:gdLst>
                <a:gd name="T0" fmla="*/ 0 w 318"/>
                <a:gd name="T1" fmla="*/ 0 h 558"/>
                <a:gd name="T2" fmla="*/ 0 w 318"/>
                <a:gd name="T3" fmla="*/ 0 h 558"/>
                <a:gd name="T4" fmla="*/ 0 w 318"/>
                <a:gd name="T5" fmla="*/ 0 h 558"/>
                <a:gd name="T6" fmla="*/ 0 w 318"/>
                <a:gd name="T7" fmla="*/ 0 h 558"/>
                <a:gd name="T8" fmla="*/ 0 w 318"/>
                <a:gd name="T9" fmla="*/ 0 h 558"/>
                <a:gd name="T10" fmla="*/ 0 w 318"/>
                <a:gd name="T11" fmla="*/ 0 h 558"/>
                <a:gd name="T12" fmla="*/ 0 w 318"/>
                <a:gd name="T13" fmla="*/ 0 h 558"/>
                <a:gd name="T14" fmla="*/ 0 w 318"/>
                <a:gd name="T15" fmla="*/ 0 h 558"/>
                <a:gd name="T16" fmla="*/ 0 w 318"/>
                <a:gd name="T17" fmla="*/ 0 h 558"/>
                <a:gd name="T18" fmla="*/ 0 w 318"/>
                <a:gd name="T19" fmla="*/ 0 h 558"/>
                <a:gd name="T20" fmla="*/ 0 w 318"/>
                <a:gd name="T21" fmla="*/ 0 h 558"/>
                <a:gd name="T22" fmla="*/ 0 w 318"/>
                <a:gd name="T23" fmla="*/ 0 h 558"/>
                <a:gd name="T24" fmla="*/ 0 w 318"/>
                <a:gd name="T25" fmla="*/ 0 h 558"/>
                <a:gd name="T26" fmla="*/ 0 w 318"/>
                <a:gd name="T27" fmla="*/ 0 h 558"/>
                <a:gd name="T28" fmla="*/ 0 w 318"/>
                <a:gd name="T29" fmla="*/ 0 h 558"/>
                <a:gd name="T30" fmla="*/ 0 w 318"/>
                <a:gd name="T31" fmla="*/ 0 h 558"/>
                <a:gd name="T32" fmla="*/ 0 w 318"/>
                <a:gd name="T33" fmla="*/ 0 h 558"/>
                <a:gd name="T34" fmla="*/ 0 w 318"/>
                <a:gd name="T35" fmla="*/ 0 h 558"/>
                <a:gd name="T36" fmla="*/ 0 w 318"/>
                <a:gd name="T37" fmla="*/ 0 h 558"/>
                <a:gd name="T38" fmla="*/ 0 w 318"/>
                <a:gd name="T39" fmla="*/ 0 h 558"/>
                <a:gd name="T40" fmla="*/ 0 w 318"/>
                <a:gd name="T41" fmla="*/ 0 h 558"/>
                <a:gd name="T42" fmla="*/ 0 w 318"/>
                <a:gd name="T43" fmla="*/ 0 h 558"/>
                <a:gd name="T44" fmla="*/ 0 w 318"/>
                <a:gd name="T45" fmla="*/ 0 h 558"/>
                <a:gd name="T46" fmla="*/ 0 w 318"/>
                <a:gd name="T47" fmla="*/ 0 h 558"/>
                <a:gd name="T48" fmla="*/ 0 w 318"/>
                <a:gd name="T49" fmla="*/ 0 h 558"/>
                <a:gd name="T50" fmla="*/ 0 w 318"/>
                <a:gd name="T51" fmla="*/ 0 h 558"/>
                <a:gd name="T52" fmla="*/ 0 w 318"/>
                <a:gd name="T53" fmla="*/ 0 h 558"/>
                <a:gd name="T54" fmla="*/ 0 w 318"/>
                <a:gd name="T55" fmla="*/ 0 h 558"/>
                <a:gd name="T56" fmla="*/ 0 w 318"/>
                <a:gd name="T57" fmla="*/ 0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18" h="558">
                  <a:moveTo>
                    <a:pt x="155" y="0"/>
                  </a:moveTo>
                  <a:lnTo>
                    <a:pt x="155" y="384"/>
                  </a:lnTo>
                  <a:lnTo>
                    <a:pt x="157" y="416"/>
                  </a:lnTo>
                  <a:lnTo>
                    <a:pt x="165" y="443"/>
                  </a:lnTo>
                  <a:lnTo>
                    <a:pt x="178" y="464"/>
                  </a:lnTo>
                  <a:lnTo>
                    <a:pt x="194" y="480"/>
                  </a:lnTo>
                  <a:lnTo>
                    <a:pt x="215" y="487"/>
                  </a:lnTo>
                  <a:lnTo>
                    <a:pt x="238" y="491"/>
                  </a:lnTo>
                  <a:lnTo>
                    <a:pt x="265" y="487"/>
                  </a:lnTo>
                  <a:lnTo>
                    <a:pt x="286" y="474"/>
                  </a:lnTo>
                  <a:lnTo>
                    <a:pt x="303" y="457"/>
                  </a:lnTo>
                  <a:lnTo>
                    <a:pt x="318" y="437"/>
                  </a:lnTo>
                  <a:lnTo>
                    <a:pt x="311" y="462"/>
                  </a:lnTo>
                  <a:lnTo>
                    <a:pt x="299" y="485"/>
                  </a:lnTo>
                  <a:lnTo>
                    <a:pt x="284" y="508"/>
                  </a:lnTo>
                  <a:lnTo>
                    <a:pt x="263" y="527"/>
                  </a:lnTo>
                  <a:lnTo>
                    <a:pt x="236" y="545"/>
                  </a:lnTo>
                  <a:lnTo>
                    <a:pt x="203" y="554"/>
                  </a:lnTo>
                  <a:lnTo>
                    <a:pt x="165" y="558"/>
                  </a:lnTo>
                  <a:lnTo>
                    <a:pt x="127" y="554"/>
                  </a:lnTo>
                  <a:lnTo>
                    <a:pt x="94" y="543"/>
                  </a:lnTo>
                  <a:lnTo>
                    <a:pt x="65" y="526"/>
                  </a:lnTo>
                  <a:lnTo>
                    <a:pt x="42" y="503"/>
                  </a:lnTo>
                  <a:lnTo>
                    <a:pt x="23" y="474"/>
                  </a:lnTo>
                  <a:lnTo>
                    <a:pt x="10" y="439"/>
                  </a:lnTo>
                  <a:lnTo>
                    <a:pt x="2" y="403"/>
                  </a:lnTo>
                  <a:lnTo>
                    <a:pt x="0" y="363"/>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8" name="Freeform 17"/>
            <p:cNvSpPr>
              <a:spLocks/>
            </p:cNvSpPr>
            <p:nvPr userDrawn="1"/>
          </p:nvSpPr>
          <p:spPr bwMode="black">
            <a:xfrm>
              <a:off x="483" y="1010"/>
              <a:ext cx="25" cy="69"/>
            </a:xfrm>
            <a:custGeom>
              <a:avLst/>
              <a:gdLst>
                <a:gd name="T0" fmla="*/ 0 w 201"/>
                <a:gd name="T1" fmla="*/ 0 h 552"/>
                <a:gd name="T2" fmla="*/ 0 w 201"/>
                <a:gd name="T3" fmla="*/ 0 h 552"/>
                <a:gd name="T4" fmla="*/ 0 w 201"/>
                <a:gd name="T5" fmla="*/ 0 h 552"/>
                <a:gd name="T6" fmla="*/ 0 w 201"/>
                <a:gd name="T7" fmla="*/ 0 h 552"/>
                <a:gd name="T8" fmla="*/ 0 w 201"/>
                <a:gd name="T9" fmla="*/ 0 h 552"/>
                <a:gd name="T10" fmla="*/ 0 w 201"/>
                <a:gd name="T11" fmla="*/ 0 h 552"/>
                <a:gd name="T12" fmla="*/ 0 w 201"/>
                <a:gd name="T13" fmla="*/ 0 h 552"/>
                <a:gd name="T14" fmla="*/ 0 w 201"/>
                <a:gd name="T15" fmla="*/ 0 h 552"/>
                <a:gd name="T16" fmla="*/ 0 w 201"/>
                <a:gd name="T17" fmla="*/ 0 h 552"/>
                <a:gd name="T18" fmla="*/ 0 w 201"/>
                <a:gd name="T19" fmla="*/ 0 h 552"/>
                <a:gd name="T20" fmla="*/ 0 w 201"/>
                <a:gd name="T21" fmla="*/ 0 h 552"/>
                <a:gd name="T22" fmla="*/ 0 w 201"/>
                <a:gd name="T23" fmla="*/ 0 h 552"/>
                <a:gd name="T24" fmla="*/ 0 w 201"/>
                <a:gd name="T25" fmla="*/ 0 h 552"/>
                <a:gd name="T26" fmla="*/ 0 w 201"/>
                <a:gd name="T27" fmla="*/ 0 h 552"/>
                <a:gd name="T28" fmla="*/ 0 w 201"/>
                <a:gd name="T29" fmla="*/ 0 h 552"/>
                <a:gd name="T30" fmla="*/ 0 w 201"/>
                <a:gd name="T31" fmla="*/ 0 h 552"/>
                <a:gd name="T32" fmla="*/ 0 w 201"/>
                <a:gd name="T33" fmla="*/ 0 h 552"/>
                <a:gd name="T34" fmla="*/ 0 w 201"/>
                <a:gd name="T35" fmla="*/ 0 h 552"/>
                <a:gd name="T36" fmla="*/ 0 w 201"/>
                <a:gd name="T37" fmla="*/ 0 h 5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1" h="552">
                  <a:moveTo>
                    <a:pt x="155" y="0"/>
                  </a:moveTo>
                  <a:lnTo>
                    <a:pt x="155" y="441"/>
                  </a:lnTo>
                  <a:lnTo>
                    <a:pt x="157" y="472"/>
                  </a:lnTo>
                  <a:lnTo>
                    <a:pt x="161" y="497"/>
                  </a:lnTo>
                  <a:lnTo>
                    <a:pt x="168" y="514"/>
                  </a:lnTo>
                  <a:lnTo>
                    <a:pt x="182" y="526"/>
                  </a:lnTo>
                  <a:lnTo>
                    <a:pt x="201" y="529"/>
                  </a:lnTo>
                  <a:lnTo>
                    <a:pt x="176" y="541"/>
                  </a:lnTo>
                  <a:lnTo>
                    <a:pt x="145" y="549"/>
                  </a:lnTo>
                  <a:lnTo>
                    <a:pt x="113" y="552"/>
                  </a:lnTo>
                  <a:lnTo>
                    <a:pt x="86" y="550"/>
                  </a:lnTo>
                  <a:lnTo>
                    <a:pt x="63" y="545"/>
                  </a:lnTo>
                  <a:lnTo>
                    <a:pt x="42" y="533"/>
                  </a:lnTo>
                  <a:lnTo>
                    <a:pt x="25" y="518"/>
                  </a:lnTo>
                  <a:lnTo>
                    <a:pt x="11" y="497"/>
                  </a:lnTo>
                  <a:lnTo>
                    <a:pt x="3" y="470"/>
                  </a:lnTo>
                  <a:lnTo>
                    <a:pt x="0" y="437"/>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9" name="Freeform 18"/>
            <p:cNvSpPr>
              <a:spLocks/>
            </p:cNvSpPr>
            <p:nvPr userDrawn="1"/>
          </p:nvSpPr>
          <p:spPr bwMode="black">
            <a:xfrm>
              <a:off x="572" y="993"/>
              <a:ext cx="48" cy="86"/>
            </a:xfrm>
            <a:custGeom>
              <a:avLst/>
              <a:gdLst>
                <a:gd name="T0" fmla="*/ 0 w 388"/>
                <a:gd name="T1" fmla="*/ 0 h 694"/>
                <a:gd name="T2" fmla="*/ 0 w 388"/>
                <a:gd name="T3" fmla="*/ 0 h 694"/>
                <a:gd name="T4" fmla="*/ 0 w 388"/>
                <a:gd name="T5" fmla="*/ 0 h 694"/>
                <a:gd name="T6" fmla="*/ 0 w 388"/>
                <a:gd name="T7" fmla="*/ 0 h 694"/>
                <a:gd name="T8" fmla="*/ 0 w 388"/>
                <a:gd name="T9" fmla="*/ 0 h 694"/>
                <a:gd name="T10" fmla="*/ 0 w 388"/>
                <a:gd name="T11" fmla="*/ 0 h 694"/>
                <a:gd name="T12" fmla="*/ 0 w 388"/>
                <a:gd name="T13" fmla="*/ 0 h 694"/>
                <a:gd name="T14" fmla="*/ 0 w 388"/>
                <a:gd name="T15" fmla="*/ 0 h 694"/>
                <a:gd name="T16" fmla="*/ 0 w 388"/>
                <a:gd name="T17" fmla="*/ 0 h 694"/>
                <a:gd name="T18" fmla="*/ 0 w 388"/>
                <a:gd name="T19" fmla="*/ 0 h 694"/>
                <a:gd name="T20" fmla="*/ 0 w 388"/>
                <a:gd name="T21" fmla="*/ 0 h 694"/>
                <a:gd name="T22" fmla="*/ 0 w 388"/>
                <a:gd name="T23" fmla="*/ 0 h 694"/>
                <a:gd name="T24" fmla="*/ 0 w 388"/>
                <a:gd name="T25" fmla="*/ 0 h 694"/>
                <a:gd name="T26" fmla="*/ 0 w 388"/>
                <a:gd name="T27" fmla="*/ 0 h 694"/>
                <a:gd name="T28" fmla="*/ 0 w 388"/>
                <a:gd name="T29" fmla="*/ 0 h 694"/>
                <a:gd name="T30" fmla="*/ 0 w 388"/>
                <a:gd name="T31" fmla="*/ 0 h 694"/>
                <a:gd name="T32" fmla="*/ 0 w 388"/>
                <a:gd name="T33" fmla="*/ 0 h 694"/>
                <a:gd name="T34" fmla="*/ 0 w 388"/>
                <a:gd name="T35" fmla="*/ 0 h 694"/>
                <a:gd name="T36" fmla="*/ 0 w 388"/>
                <a:gd name="T37" fmla="*/ 0 h 694"/>
                <a:gd name="T38" fmla="*/ 0 w 388"/>
                <a:gd name="T39" fmla="*/ 0 h 694"/>
                <a:gd name="T40" fmla="*/ 0 w 388"/>
                <a:gd name="T41" fmla="*/ 0 h 694"/>
                <a:gd name="T42" fmla="*/ 0 w 388"/>
                <a:gd name="T43" fmla="*/ 0 h 694"/>
                <a:gd name="T44" fmla="*/ 0 w 388"/>
                <a:gd name="T45" fmla="*/ 0 h 694"/>
                <a:gd name="T46" fmla="*/ 0 w 388"/>
                <a:gd name="T47" fmla="*/ 0 h 694"/>
                <a:gd name="T48" fmla="*/ 0 w 388"/>
                <a:gd name="T49" fmla="*/ 0 h 694"/>
                <a:gd name="T50" fmla="*/ 0 w 388"/>
                <a:gd name="T51" fmla="*/ 0 h 694"/>
                <a:gd name="T52" fmla="*/ 0 w 388"/>
                <a:gd name="T53" fmla="*/ 0 h 694"/>
                <a:gd name="T54" fmla="*/ 0 w 388"/>
                <a:gd name="T55" fmla="*/ 0 h 694"/>
                <a:gd name="T56" fmla="*/ 0 w 388"/>
                <a:gd name="T57" fmla="*/ 0 h 694"/>
                <a:gd name="T58" fmla="*/ 0 w 388"/>
                <a:gd name="T59" fmla="*/ 0 h 694"/>
                <a:gd name="T60" fmla="*/ 0 w 388"/>
                <a:gd name="T61" fmla="*/ 0 h 694"/>
                <a:gd name="T62" fmla="*/ 0 w 388"/>
                <a:gd name="T63" fmla="*/ 0 h 694"/>
                <a:gd name="T64" fmla="*/ 0 w 388"/>
                <a:gd name="T65" fmla="*/ 0 h 694"/>
                <a:gd name="T66" fmla="*/ 0 w 388"/>
                <a:gd name="T67" fmla="*/ 0 h 694"/>
                <a:gd name="T68" fmla="*/ 0 w 388"/>
                <a:gd name="T69" fmla="*/ 0 h 694"/>
                <a:gd name="T70" fmla="*/ 0 w 388"/>
                <a:gd name="T71" fmla="*/ 0 h 694"/>
                <a:gd name="T72" fmla="*/ 0 w 388"/>
                <a:gd name="T73" fmla="*/ 0 h 694"/>
                <a:gd name="T74" fmla="*/ 0 w 388"/>
                <a:gd name="T75" fmla="*/ 0 h 694"/>
                <a:gd name="T76" fmla="*/ 0 w 388"/>
                <a:gd name="T77" fmla="*/ 0 h 694"/>
                <a:gd name="T78" fmla="*/ 0 w 388"/>
                <a:gd name="T79" fmla="*/ 0 h 6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8" h="694">
                  <a:moveTo>
                    <a:pt x="194" y="0"/>
                  </a:moveTo>
                  <a:lnTo>
                    <a:pt x="215" y="0"/>
                  </a:lnTo>
                  <a:lnTo>
                    <a:pt x="215" y="142"/>
                  </a:lnTo>
                  <a:lnTo>
                    <a:pt x="347" y="142"/>
                  </a:lnTo>
                  <a:lnTo>
                    <a:pt x="347" y="201"/>
                  </a:lnTo>
                  <a:lnTo>
                    <a:pt x="215" y="201"/>
                  </a:lnTo>
                  <a:lnTo>
                    <a:pt x="215" y="543"/>
                  </a:lnTo>
                  <a:lnTo>
                    <a:pt x="217" y="568"/>
                  </a:lnTo>
                  <a:lnTo>
                    <a:pt x="225" y="591"/>
                  </a:lnTo>
                  <a:lnTo>
                    <a:pt x="238" y="610"/>
                  </a:lnTo>
                  <a:lnTo>
                    <a:pt x="255" y="625"/>
                  </a:lnTo>
                  <a:lnTo>
                    <a:pt x="278" y="635"/>
                  </a:lnTo>
                  <a:lnTo>
                    <a:pt x="307" y="639"/>
                  </a:lnTo>
                  <a:lnTo>
                    <a:pt x="328" y="637"/>
                  </a:lnTo>
                  <a:lnTo>
                    <a:pt x="351" y="629"/>
                  </a:lnTo>
                  <a:lnTo>
                    <a:pt x="370" y="614"/>
                  </a:lnTo>
                  <a:lnTo>
                    <a:pt x="388" y="594"/>
                  </a:lnTo>
                  <a:lnTo>
                    <a:pt x="380" y="614"/>
                  </a:lnTo>
                  <a:lnTo>
                    <a:pt x="366" y="635"/>
                  </a:lnTo>
                  <a:lnTo>
                    <a:pt x="351" y="654"/>
                  </a:lnTo>
                  <a:lnTo>
                    <a:pt x="328" y="669"/>
                  </a:lnTo>
                  <a:lnTo>
                    <a:pt x="303" y="683"/>
                  </a:lnTo>
                  <a:lnTo>
                    <a:pt x="271" y="690"/>
                  </a:lnTo>
                  <a:lnTo>
                    <a:pt x="232" y="694"/>
                  </a:lnTo>
                  <a:lnTo>
                    <a:pt x="194" y="690"/>
                  </a:lnTo>
                  <a:lnTo>
                    <a:pt x="159" y="679"/>
                  </a:lnTo>
                  <a:lnTo>
                    <a:pt x="129" y="662"/>
                  </a:lnTo>
                  <a:lnTo>
                    <a:pt x="106" y="639"/>
                  </a:lnTo>
                  <a:lnTo>
                    <a:pt x="86" y="610"/>
                  </a:lnTo>
                  <a:lnTo>
                    <a:pt x="73" y="577"/>
                  </a:lnTo>
                  <a:lnTo>
                    <a:pt x="63" y="541"/>
                  </a:lnTo>
                  <a:lnTo>
                    <a:pt x="62" y="500"/>
                  </a:lnTo>
                  <a:lnTo>
                    <a:pt x="62" y="201"/>
                  </a:lnTo>
                  <a:lnTo>
                    <a:pt x="0" y="201"/>
                  </a:lnTo>
                  <a:lnTo>
                    <a:pt x="0" y="186"/>
                  </a:lnTo>
                  <a:lnTo>
                    <a:pt x="44" y="159"/>
                  </a:lnTo>
                  <a:lnTo>
                    <a:pt x="88" y="124"/>
                  </a:lnTo>
                  <a:lnTo>
                    <a:pt x="131" y="84"/>
                  </a:lnTo>
                  <a:lnTo>
                    <a:pt x="165" y="42"/>
                  </a:lnTo>
                  <a:lnTo>
                    <a:pt x="19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0" name="Freeform 19"/>
            <p:cNvSpPr>
              <a:spLocks/>
            </p:cNvSpPr>
            <p:nvPr userDrawn="1"/>
          </p:nvSpPr>
          <p:spPr bwMode="black">
            <a:xfrm>
              <a:off x="387" y="1008"/>
              <a:ext cx="43" cy="70"/>
            </a:xfrm>
            <a:custGeom>
              <a:avLst/>
              <a:gdLst>
                <a:gd name="T0" fmla="*/ 0 w 341"/>
                <a:gd name="T1" fmla="*/ 0 h 560"/>
                <a:gd name="T2" fmla="*/ 0 w 341"/>
                <a:gd name="T3" fmla="*/ 0 h 560"/>
                <a:gd name="T4" fmla="*/ 0 w 341"/>
                <a:gd name="T5" fmla="*/ 0 h 560"/>
                <a:gd name="T6" fmla="*/ 0 w 341"/>
                <a:gd name="T7" fmla="*/ 0 h 560"/>
                <a:gd name="T8" fmla="*/ 0 w 341"/>
                <a:gd name="T9" fmla="*/ 0 h 560"/>
                <a:gd name="T10" fmla="*/ 0 w 341"/>
                <a:gd name="T11" fmla="*/ 0 h 560"/>
                <a:gd name="T12" fmla="*/ 0 w 341"/>
                <a:gd name="T13" fmla="*/ 0 h 560"/>
                <a:gd name="T14" fmla="*/ 0 w 341"/>
                <a:gd name="T15" fmla="*/ 0 h 560"/>
                <a:gd name="T16" fmla="*/ 0 w 341"/>
                <a:gd name="T17" fmla="*/ 0 h 560"/>
                <a:gd name="T18" fmla="*/ 0 w 341"/>
                <a:gd name="T19" fmla="*/ 0 h 560"/>
                <a:gd name="T20" fmla="*/ 0 w 341"/>
                <a:gd name="T21" fmla="*/ 0 h 560"/>
                <a:gd name="T22" fmla="*/ 0 w 341"/>
                <a:gd name="T23" fmla="*/ 0 h 560"/>
                <a:gd name="T24" fmla="*/ 0 w 341"/>
                <a:gd name="T25" fmla="*/ 0 h 560"/>
                <a:gd name="T26" fmla="*/ 0 w 341"/>
                <a:gd name="T27" fmla="*/ 0 h 560"/>
                <a:gd name="T28" fmla="*/ 0 w 341"/>
                <a:gd name="T29" fmla="*/ 0 h 560"/>
                <a:gd name="T30" fmla="*/ 0 w 341"/>
                <a:gd name="T31" fmla="*/ 0 h 560"/>
                <a:gd name="T32" fmla="*/ 0 w 341"/>
                <a:gd name="T33" fmla="*/ 0 h 560"/>
                <a:gd name="T34" fmla="*/ 0 w 341"/>
                <a:gd name="T35" fmla="*/ 0 h 560"/>
                <a:gd name="T36" fmla="*/ 0 w 341"/>
                <a:gd name="T37" fmla="*/ 0 h 560"/>
                <a:gd name="T38" fmla="*/ 0 w 341"/>
                <a:gd name="T39" fmla="*/ 0 h 560"/>
                <a:gd name="T40" fmla="*/ 0 w 341"/>
                <a:gd name="T41" fmla="*/ 0 h 560"/>
                <a:gd name="T42" fmla="*/ 0 w 341"/>
                <a:gd name="T43" fmla="*/ 0 h 560"/>
                <a:gd name="T44" fmla="*/ 0 w 341"/>
                <a:gd name="T45" fmla="*/ 0 h 5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1" h="560">
                  <a:moveTo>
                    <a:pt x="293" y="0"/>
                  </a:moveTo>
                  <a:lnTo>
                    <a:pt x="318" y="1"/>
                  </a:lnTo>
                  <a:lnTo>
                    <a:pt x="341" y="9"/>
                  </a:lnTo>
                  <a:lnTo>
                    <a:pt x="329" y="115"/>
                  </a:lnTo>
                  <a:lnTo>
                    <a:pt x="297" y="99"/>
                  </a:lnTo>
                  <a:lnTo>
                    <a:pt x="264" y="95"/>
                  </a:lnTo>
                  <a:lnTo>
                    <a:pt x="234" y="101"/>
                  </a:lnTo>
                  <a:lnTo>
                    <a:pt x="207" y="117"/>
                  </a:lnTo>
                  <a:lnTo>
                    <a:pt x="182" y="138"/>
                  </a:lnTo>
                  <a:lnTo>
                    <a:pt x="163" y="168"/>
                  </a:lnTo>
                  <a:lnTo>
                    <a:pt x="151" y="203"/>
                  </a:lnTo>
                  <a:lnTo>
                    <a:pt x="151" y="560"/>
                  </a:lnTo>
                  <a:lnTo>
                    <a:pt x="0" y="560"/>
                  </a:lnTo>
                  <a:lnTo>
                    <a:pt x="0" y="23"/>
                  </a:lnTo>
                  <a:lnTo>
                    <a:pt x="140" y="11"/>
                  </a:lnTo>
                  <a:lnTo>
                    <a:pt x="140" y="130"/>
                  </a:lnTo>
                  <a:lnTo>
                    <a:pt x="151" y="101"/>
                  </a:lnTo>
                  <a:lnTo>
                    <a:pt x="167" y="74"/>
                  </a:lnTo>
                  <a:lnTo>
                    <a:pt x="184" y="49"/>
                  </a:lnTo>
                  <a:lnTo>
                    <a:pt x="207" y="28"/>
                  </a:lnTo>
                  <a:lnTo>
                    <a:pt x="232" y="13"/>
                  </a:lnTo>
                  <a:lnTo>
                    <a:pt x="260" y="3"/>
                  </a:lnTo>
                  <a:lnTo>
                    <a:pt x="29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1" name="Freeform 20"/>
            <p:cNvSpPr>
              <a:spLocks/>
            </p:cNvSpPr>
            <p:nvPr userDrawn="1"/>
          </p:nvSpPr>
          <p:spPr bwMode="black">
            <a:xfrm>
              <a:off x="518" y="1009"/>
              <a:ext cx="47" cy="71"/>
            </a:xfrm>
            <a:custGeom>
              <a:avLst/>
              <a:gdLst>
                <a:gd name="T0" fmla="*/ 0 w 379"/>
                <a:gd name="T1" fmla="*/ 0 h 570"/>
                <a:gd name="T2" fmla="*/ 0 w 379"/>
                <a:gd name="T3" fmla="*/ 0 h 570"/>
                <a:gd name="T4" fmla="*/ 0 w 379"/>
                <a:gd name="T5" fmla="*/ 0 h 570"/>
                <a:gd name="T6" fmla="*/ 0 w 379"/>
                <a:gd name="T7" fmla="*/ 0 h 570"/>
                <a:gd name="T8" fmla="*/ 0 w 379"/>
                <a:gd name="T9" fmla="*/ 0 h 570"/>
                <a:gd name="T10" fmla="*/ 0 w 379"/>
                <a:gd name="T11" fmla="*/ 0 h 570"/>
                <a:gd name="T12" fmla="*/ 0 w 379"/>
                <a:gd name="T13" fmla="*/ 0 h 570"/>
                <a:gd name="T14" fmla="*/ 0 w 379"/>
                <a:gd name="T15" fmla="*/ 0 h 570"/>
                <a:gd name="T16" fmla="*/ 0 w 379"/>
                <a:gd name="T17" fmla="*/ 0 h 570"/>
                <a:gd name="T18" fmla="*/ 0 w 379"/>
                <a:gd name="T19" fmla="*/ 0 h 570"/>
                <a:gd name="T20" fmla="*/ 0 w 379"/>
                <a:gd name="T21" fmla="*/ 0 h 570"/>
                <a:gd name="T22" fmla="*/ 0 w 379"/>
                <a:gd name="T23" fmla="*/ 0 h 570"/>
                <a:gd name="T24" fmla="*/ 0 w 379"/>
                <a:gd name="T25" fmla="*/ 0 h 570"/>
                <a:gd name="T26" fmla="*/ 0 w 379"/>
                <a:gd name="T27" fmla="*/ 0 h 570"/>
                <a:gd name="T28" fmla="*/ 0 w 379"/>
                <a:gd name="T29" fmla="*/ 0 h 570"/>
                <a:gd name="T30" fmla="*/ 0 w 379"/>
                <a:gd name="T31" fmla="*/ 0 h 570"/>
                <a:gd name="T32" fmla="*/ 0 w 379"/>
                <a:gd name="T33" fmla="*/ 0 h 570"/>
                <a:gd name="T34" fmla="*/ 0 w 379"/>
                <a:gd name="T35" fmla="*/ 0 h 570"/>
                <a:gd name="T36" fmla="*/ 0 w 379"/>
                <a:gd name="T37" fmla="*/ 0 h 570"/>
                <a:gd name="T38" fmla="*/ 0 w 379"/>
                <a:gd name="T39" fmla="*/ 0 h 570"/>
                <a:gd name="T40" fmla="*/ 0 w 379"/>
                <a:gd name="T41" fmla="*/ 0 h 570"/>
                <a:gd name="T42" fmla="*/ 0 w 379"/>
                <a:gd name="T43" fmla="*/ 0 h 570"/>
                <a:gd name="T44" fmla="*/ 0 w 379"/>
                <a:gd name="T45" fmla="*/ 0 h 570"/>
                <a:gd name="T46" fmla="*/ 0 w 379"/>
                <a:gd name="T47" fmla="*/ 0 h 570"/>
                <a:gd name="T48" fmla="*/ 0 w 379"/>
                <a:gd name="T49" fmla="*/ 0 h 570"/>
                <a:gd name="T50" fmla="*/ 0 w 379"/>
                <a:gd name="T51" fmla="*/ 0 h 570"/>
                <a:gd name="T52" fmla="*/ 0 w 379"/>
                <a:gd name="T53" fmla="*/ 0 h 570"/>
                <a:gd name="T54" fmla="*/ 0 w 379"/>
                <a:gd name="T55" fmla="*/ 0 h 570"/>
                <a:gd name="T56" fmla="*/ 0 w 379"/>
                <a:gd name="T57" fmla="*/ 0 h 570"/>
                <a:gd name="T58" fmla="*/ 0 w 379"/>
                <a:gd name="T59" fmla="*/ 0 h 570"/>
                <a:gd name="T60" fmla="*/ 0 w 379"/>
                <a:gd name="T61" fmla="*/ 0 h 570"/>
                <a:gd name="T62" fmla="*/ 0 w 379"/>
                <a:gd name="T63" fmla="*/ 0 h 570"/>
                <a:gd name="T64" fmla="*/ 0 w 379"/>
                <a:gd name="T65" fmla="*/ 0 h 570"/>
                <a:gd name="T66" fmla="*/ 0 w 379"/>
                <a:gd name="T67" fmla="*/ 0 h 570"/>
                <a:gd name="T68" fmla="*/ 0 w 379"/>
                <a:gd name="T69" fmla="*/ 0 h 570"/>
                <a:gd name="T70" fmla="*/ 0 w 379"/>
                <a:gd name="T71" fmla="*/ 0 h 570"/>
                <a:gd name="T72" fmla="*/ 0 w 379"/>
                <a:gd name="T73" fmla="*/ 0 h 5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79" h="570">
                  <a:moveTo>
                    <a:pt x="193" y="0"/>
                  </a:moveTo>
                  <a:lnTo>
                    <a:pt x="236" y="4"/>
                  </a:lnTo>
                  <a:lnTo>
                    <a:pt x="272" y="12"/>
                  </a:lnTo>
                  <a:lnTo>
                    <a:pt x="305" y="21"/>
                  </a:lnTo>
                  <a:lnTo>
                    <a:pt x="331" y="35"/>
                  </a:lnTo>
                  <a:lnTo>
                    <a:pt x="314" y="125"/>
                  </a:lnTo>
                  <a:lnTo>
                    <a:pt x="289" y="96"/>
                  </a:lnTo>
                  <a:lnTo>
                    <a:pt x="261" y="73"/>
                  </a:lnTo>
                  <a:lnTo>
                    <a:pt x="230" y="58"/>
                  </a:lnTo>
                  <a:lnTo>
                    <a:pt x="197" y="52"/>
                  </a:lnTo>
                  <a:lnTo>
                    <a:pt x="172" y="54"/>
                  </a:lnTo>
                  <a:lnTo>
                    <a:pt x="151" y="62"/>
                  </a:lnTo>
                  <a:lnTo>
                    <a:pt x="138" y="73"/>
                  </a:lnTo>
                  <a:lnTo>
                    <a:pt x="126" y="87"/>
                  </a:lnTo>
                  <a:lnTo>
                    <a:pt x="121" y="102"/>
                  </a:lnTo>
                  <a:lnTo>
                    <a:pt x="119" y="115"/>
                  </a:lnTo>
                  <a:lnTo>
                    <a:pt x="122" y="136"/>
                  </a:lnTo>
                  <a:lnTo>
                    <a:pt x="132" y="154"/>
                  </a:lnTo>
                  <a:lnTo>
                    <a:pt x="147" y="169"/>
                  </a:lnTo>
                  <a:lnTo>
                    <a:pt x="167" y="183"/>
                  </a:lnTo>
                  <a:lnTo>
                    <a:pt x="190" y="196"/>
                  </a:lnTo>
                  <a:lnTo>
                    <a:pt x="215" y="207"/>
                  </a:lnTo>
                  <a:lnTo>
                    <a:pt x="264" y="234"/>
                  </a:lnTo>
                  <a:lnTo>
                    <a:pt x="289" y="250"/>
                  </a:lnTo>
                  <a:lnTo>
                    <a:pt x="312" y="267"/>
                  </a:lnTo>
                  <a:lnTo>
                    <a:pt x="335" y="286"/>
                  </a:lnTo>
                  <a:lnTo>
                    <a:pt x="353" y="309"/>
                  </a:lnTo>
                  <a:lnTo>
                    <a:pt x="368" y="336"/>
                  </a:lnTo>
                  <a:lnTo>
                    <a:pt x="376" y="367"/>
                  </a:lnTo>
                  <a:lnTo>
                    <a:pt x="379" y="401"/>
                  </a:lnTo>
                  <a:lnTo>
                    <a:pt x="376" y="434"/>
                  </a:lnTo>
                  <a:lnTo>
                    <a:pt x="364" y="465"/>
                  </a:lnTo>
                  <a:lnTo>
                    <a:pt x="347" y="493"/>
                  </a:lnTo>
                  <a:lnTo>
                    <a:pt x="324" y="518"/>
                  </a:lnTo>
                  <a:lnTo>
                    <a:pt x="293" y="539"/>
                  </a:lnTo>
                  <a:lnTo>
                    <a:pt x="257" y="557"/>
                  </a:lnTo>
                  <a:lnTo>
                    <a:pt x="216" y="566"/>
                  </a:lnTo>
                  <a:lnTo>
                    <a:pt x="169" y="570"/>
                  </a:lnTo>
                  <a:lnTo>
                    <a:pt x="119" y="566"/>
                  </a:lnTo>
                  <a:lnTo>
                    <a:pt x="75" y="555"/>
                  </a:lnTo>
                  <a:lnTo>
                    <a:pt x="34" y="539"/>
                  </a:lnTo>
                  <a:lnTo>
                    <a:pt x="0" y="522"/>
                  </a:lnTo>
                  <a:lnTo>
                    <a:pt x="15" y="422"/>
                  </a:lnTo>
                  <a:lnTo>
                    <a:pt x="34" y="451"/>
                  </a:lnTo>
                  <a:lnTo>
                    <a:pt x="59" y="476"/>
                  </a:lnTo>
                  <a:lnTo>
                    <a:pt x="88" y="497"/>
                  </a:lnTo>
                  <a:lnTo>
                    <a:pt x="122" y="511"/>
                  </a:lnTo>
                  <a:lnTo>
                    <a:pt x="161" y="516"/>
                  </a:lnTo>
                  <a:lnTo>
                    <a:pt x="192" y="512"/>
                  </a:lnTo>
                  <a:lnTo>
                    <a:pt x="218" y="503"/>
                  </a:lnTo>
                  <a:lnTo>
                    <a:pt x="238" y="488"/>
                  </a:lnTo>
                  <a:lnTo>
                    <a:pt x="251" y="468"/>
                  </a:lnTo>
                  <a:lnTo>
                    <a:pt x="255" y="445"/>
                  </a:lnTo>
                  <a:lnTo>
                    <a:pt x="251" y="424"/>
                  </a:lnTo>
                  <a:lnTo>
                    <a:pt x="239" y="407"/>
                  </a:lnTo>
                  <a:lnTo>
                    <a:pt x="224" y="390"/>
                  </a:lnTo>
                  <a:lnTo>
                    <a:pt x="203" y="376"/>
                  </a:lnTo>
                  <a:lnTo>
                    <a:pt x="180" y="363"/>
                  </a:lnTo>
                  <a:lnTo>
                    <a:pt x="126" y="336"/>
                  </a:lnTo>
                  <a:lnTo>
                    <a:pt x="99" y="321"/>
                  </a:lnTo>
                  <a:lnTo>
                    <a:pt x="75" y="301"/>
                  </a:lnTo>
                  <a:lnTo>
                    <a:pt x="52" y="282"/>
                  </a:lnTo>
                  <a:lnTo>
                    <a:pt x="30" y="257"/>
                  </a:lnTo>
                  <a:lnTo>
                    <a:pt x="15" y="230"/>
                  </a:lnTo>
                  <a:lnTo>
                    <a:pt x="6" y="200"/>
                  </a:lnTo>
                  <a:lnTo>
                    <a:pt x="2" y="163"/>
                  </a:lnTo>
                  <a:lnTo>
                    <a:pt x="6" y="133"/>
                  </a:lnTo>
                  <a:lnTo>
                    <a:pt x="13" y="102"/>
                  </a:lnTo>
                  <a:lnTo>
                    <a:pt x="29" y="75"/>
                  </a:lnTo>
                  <a:lnTo>
                    <a:pt x="50" y="50"/>
                  </a:lnTo>
                  <a:lnTo>
                    <a:pt x="76" y="29"/>
                  </a:lnTo>
                  <a:lnTo>
                    <a:pt x="111" y="14"/>
                  </a:lnTo>
                  <a:lnTo>
                    <a:pt x="149" y="4"/>
                  </a:lnTo>
                  <a:lnTo>
                    <a:pt x="19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2" name="Freeform 21"/>
            <p:cNvSpPr>
              <a:spLocks/>
            </p:cNvSpPr>
            <p:nvPr userDrawn="1"/>
          </p:nvSpPr>
          <p:spPr bwMode="black">
            <a:xfrm>
              <a:off x="808" y="838"/>
              <a:ext cx="19" cy="106"/>
            </a:xfrm>
            <a:custGeom>
              <a:avLst/>
              <a:gdLst>
                <a:gd name="T0" fmla="*/ 0 w 153"/>
                <a:gd name="T1" fmla="*/ 0 h 848"/>
                <a:gd name="T2" fmla="*/ 0 w 153"/>
                <a:gd name="T3" fmla="*/ 0 h 848"/>
                <a:gd name="T4" fmla="*/ 0 w 153"/>
                <a:gd name="T5" fmla="*/ 0 h 848"/>
                <a:gd name="T6" fmla="*/ 0 w 153"/>
                <a:gd name="T7" fmla="*/ 0 h 848"/>
                <a:gd name="T8" fmla="*/ 0 w 153"/>
                <a:gd name="T9" fmla="*/ 0 h 8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848">
                  <a:moveTo>
                    <a:pt x="153" y="0"/>
                  </a:moveTo>
                  <a:lnTo>
                    <a:pt x="153" y="848"/>
                  </a:lnTo>
                  <a:lnTo>
                    <a:pt x="0" y="848"/>
                  </a:lnTo>
                  <a:lnTo>
                    <a:pt x="0" y="12"/>
                  </a:lnTo>
                  <a:lnTo>
                    <a:pt x="15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3" name="Freeform 22"/>
            <p:cNvSpPr>
              <a:spLocks/>
            </p:cNvSpPr>
            <p:nvPr userDrawn="1"/>
          </p:nvSpPr>
          <p:spPr bwMode="black">
            <a:xfrm>
              <a:off x="482" y="858"/>
              <a:ext cx="49" cy="87"/>
            </a:xfrm>
            <a:custGeom>
              <a:avLst/>
              <a:gdLst>
                <a:gd name="T0" fmla="*/ 0 w 385"/>
                <a:gd name="T1" fmla="*/ 0 h 694"/>
                <a:gd name="T2" fmla="*/ 0 w 385"/>
                <a:gd name="T3" fmla="*/ 0 h 694"/>
                <a:gd name="T4" fmla="*/ 0 w 385"/>
                <a:gd name="T5" fmla="*/ 0 h 694"/>
                <a:gd name="T6" fmla="*/ 0 w 385"/>
                <a:gd name="T7" fmla="*/ 0 h 694"/>
                <a:gd name="T8" fmla="*/ 0 w 385"/>
                <a:gd name="T9" fmla="*/ 0 h 694"/>
                <a:gd name="T10" fmla="*/ 0 w 385"/>
                <a:gd name="T11" fmla="*/ 0 h 694"/>
                <a:gd name="T12" fmla="*/ 0 w 385"/>
                <a:gd name="T13" fmla="*/ 0 h 694"/>
                <a:gd name="T14" fmla="*/ 0 w 385"/>
                <a:gd name="T15" fmla="*/ 0 h 694"/>
                <a:gd name="T16" fmla="*/ 0 w 385"/>
                <a:gd name="T17" fmla="*/ 0 h 694"/>
                <a:gd name="T18" fmla="*/ 0 w 385"/>
                <a:gd name="T19" fmla="*/ 0 h 694"/>
                <a:gd name="T20" fmla="*/ 0 w 385"/>
                <a:gd name="T21" fmla="*/ 0 h 694"/>
                <a:gd name="T22" fmla="*/ 0 w 385"/>
                <a:gd name="T23" fmla="*/ 0 h 694"/>
                <a:gd name="T24" fmla="*/ 0 w 385"/>
                <a:gd name="T25" fmla="*/ 0 h 694"/>
                <a:gd name="T26" fmla="*/ 0 w 385"/>
                <a:gd name="T27" fmla="*/ 0 h 694"/>
                <a:gd name="T28" fmla="*/ 0 w 385"/>
                <a:gd name="T29" fmla="*/ 0 h 694"/>
                <a:gd name="T30" fmla="*/ 0 w 385"/>
                <a:gd name="T31" fmla="*/ 0 h 694"/>
                <a:gd name="T32" fmla="*/ 0 w 385"/>
                <a:gd name="T33" fmla="*/ 0 h 694"/>
                <a:gd name="T34" fmla="*/ 0 w 385"/>
                <a:gd name="T35" fmla="*/ 0 h 694"/>
                <a:gd name="T36" fmla="*/ 0 w 385"/>
                <a:gd name="T37" fmla="*/ 0 h 694"/>
                <a:gd name="T38" fmla="*/ 0 w 385"/>
                <a:gd name="T39" fmla="*/ 0 h 694"/>
                <a:gd name="T40" fmla="*/ 0 w 385"/>
                <a:gd name="T41" fmla="*/ 0 h 694"/>
                <a:gd name="T42" fmla="*/ 0 w 385"/>
                <a:gd name="T43" fmla="*/ 0 h 694"/>
                <a:gd name="T44" fmla="*/ 0 w 385"/>
                <a:gd name="T45" fmla="*/ 0 h 694"/>
                <a:gd name="T46" fmla="*/ 0 w 385"/>
                <a:gd name="T47" fmla="*/ 0 h 694"/>
                <a:gd name="T48" fmla="*/ 0 w 385"/>
                <a:gd name="T49" fmla="*/ 0 h 694"/>
                <a:gd name="T50" fmla="*/ 0 w 385"/>
                <a:gd name="T51" fmla="*/ 0 h 694"/>
                <a:gd name="T52" fmla="*/ 0 w 385"/>
                <a:gd name="T53" fmla="*/ 0 h 694"/>
                <a:gd name="T54" fmla="*/ 0 w 385"/>
                <a:gd name="T55" fmla="*/ 0 h 694"/>
                <a:gd name="T56" fmla="*/ 0 w 385"/>
                <a:gd name="T57" fmla="*/ 0 h 694"/>
                <a:gd name="T58" fmla="*/ 0 w 385"/>
                <a:gd name="T59" fmla="*/ 0 h 694"/>
                <a:gd name="T60" fmla="*/ 0 w 385"/>
                <a:gd name="T61" fmla="*/ 0 h 694"/>
                <a:gd name="T62" fmla="*/ 0 w 385"/>
                <a:gd name="T63" fmla="*/ 0 h 694"/>
                <a:gd name="T64" fmla="*/ 0 w 385"/>
                <a:gd name="T65" fmla="*/ 0 h 694"/>
                <a:gd name="T66" fmla="*/ 0 w 385"/>
                <a:gd name="T67" fmla="*/ 0 h 694"/>
                <a:gd name="T68" fmla="*/ 0 w 385"/>
                <a:gd name="T69" fmla="*/ 0 h 694"/>
                <a:gd name="T70" fmla="*/ 0 w 385"/>
                <a:gd name="T71" fmla="*/ 0 h 694"/>
                <a:gd name="T72" fmla="*/ 0 w 385"/>
                <a:gd name="T73" fmla="*/ 0 h 694"/>
                <a:gd name="T74" fmla="*/ 0 w 385"/>
                <a:gd name="T75" fmla="*/ 0 h 694"/>
                <a:gd name="T76" fmla="*/ 0 w 385"/>
                <a:gd name="T77" fmla="*/ 0 h 694"/>
                <a:gd name="T78" fmla="*/ 0 w 385"/>
                <a:gd name="T79" fmla="*/ 0 h 6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5" h="694">
                  <a:moveTo>
                    <a:pt x="194" y="0"/>
                  </a:moveTo>
                  <a:lnTo>
                    <a:pt x="213" y="0"/>
                  </a:lnTo>
                  <a:lnTo>
                    <a:pt x="213" y="140"/>
                  </a:lnTo>
                  <a:lnTo>
                    <a:pt x="345" y="140"/>
                  </a:lnTo>
                  <a:lnTo>
                    <a:pt x="345" y="201"/>
                  </a:lnTo>
                  <a:lnTo>
                    <a:pt x="213" y="201"/>
                  </a:lnTo>
                  <a:lnTo>
                    <a:pt x="213" y="542"/>
                  </a:lnTo>
                  <a:lnTo>
                    <a:pt x="215" y="567"/>
                  </a:lnTo>
                  <a:lnTo>
                    <a:pt x="222" y="590"/>
                  </a:lnTo>
                  <a:lnTo>
                    <a:pt x="236" y="610"/>
                  </a:lnTo>
                  <a:lnTo>
                    <a:pt x="253" y="625"/>
                  </a:lnTo>
                  <a:lnTo>
                    <a:pt x="276" y="635"/>
                  </a:lnTo>
                  <a:lnTo>
                    <a:pt x="305" y="638"/>
                  </a:lnTo>
                  <a:lnTo>
                    <a:pt x="328" y="636"/>
                  </a:lnTo>
                  <a:lnTo>
                    <a:pt x="351" y="629"/>
                  </a:lnTo>
                  <a:lnTo>
                    <a:pt x="370" y="613"/>
                  </a:lnTo>
                  <a:lnTo>
                    <a:pt x="385" y="594"/>
                  </a:lnTo>
                  <a:lnTo>
                    <a:pt x="378" y="613"/>
                  </a:lnTo>
                  <a:lnTo>
                    <a:pt x="366" y="635"/>
                  </a:lnTo>
                  <a:lnTo>
                    <a:pt x="349" y="654"/>
                  </a:lnTo>
                  <a:lnTo>
                    <a:pt x="328" y="669"/>
                  </a:lnTo>
                  <a:lnTo>
                    <a:pt x="301" y="682"/>
                  </a:lnTo>
                  <a:lnTo>
                    <a:pt x="268" y="690"/>
                  </a:lnTo>
                  <a:lnTo>
                    <a:pt x="232" y="694"/>
                  </a:lnTo>
                  <a:lnTo>
                    <a:pt x="192" y="690"/>
                  </a:lnTo>
                  <a:lnTo>
                    <a:pt x="157" y="679"/>
                  </a:lnTo>
                  <a:lnTo>
                    <a:pt x="128" y="661"/>
                  </a:lnTo>
                  <a:lnTo>
                    <a:pt x="103" y="638"/>
                  </a:lnTo>
                  <a:lnTo>
                    <a:pt x="84" y="610"/>
                  </a:lnTo>
                  <a:lnTo>
                    <a:pt x="71" y="577"/>
                  </a:lnTo>
                  <a:lnTo>
                    <a:pt x="61" y="541"/>
                  </a:lnTo>
                  <a:lnTo>
                    <a:pt x="59" y="500"/>
                  </a:lnTo>
                  <a:lnTo>
                    <a:pt x="59" y="201"/>
                  </a:lnTo>
                  <a:lnTo>
                    <a:pt x="0" y="201"/>
                  </a:lnTo>
                  <a:lnTo>
                    <a:pt x="0" y="186"/>
                  </a:lnTo>
                  <a:lnTo>
                    <a:pt x="44" y="159"/>
                  </a:lnTo>
                  <a:lnTo>
                    <a:pt x="88" y="124"/>
                  </a:lnTo>
                  <a:lnTo>
                    <a:pt x="128" y="84"/>
                  </a:lnTo>
                  <a:lnTo>
                    <a:pt x="165" y="42"/>
                  </a:lnTo>
                  <a:lnTo>
                    <a:pt x="19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4" name="Freeform 23"/>
            <p:cNvSpPr>
              <a:spLocks/>
            </p:cNvSpPr>
            <p:nvPr userDrawn="1"/>
          </p:nvSpPr>
          <p:spPr bwMode="black">
            <a:xfrm>
              <a:off x="544" y="838"/>
              <a:ext cx="15" cy="15"/>
            </a:xfrm>
            <a:custGeom>
              <a:avLst/>
              <a:gdLst>
                <a:gd name="T0" fmla="*/ 0 w 122"/>
                <a:gd name="T1" fmla="*/ 0 h 119"/>
                <a:gd name="T2" fmla="*/ 0 w 122"/>
                <a:gd name="T3" fmla="*/ 0 h 119"/>
                <a:gd name="T4" fmla="*/ 0 w 122"/>
                <a:gd name="T5" fmla="*/ 0 h 119"/>
                <a:gd name="T6" fmla="*/ 0 w 122"/>
                <a:gd name="T7" fmla="*/ 0 h 119"/>
                <a:gd name="T8" fmla="*/ 0 w 122"/>
                <a:gd name="T9" fmla="*/ 0 h 119"/>
                <a:gd name="T10" fmla="*/ 0 w 122"/>
                <a:gd name="T11" fmla="*/ 0 h 119"/>
                <a:gd name="T12" fmla="*/ 0 w 122"/>
                <a:gd name="T13" fmla="*/ 0 h 119"/>
                <a:gd name="T14" fmla="*/ 0 w 122"/>
                <a:gd name="T15" fmla="*/ 0 h 119"/>
                <a:gd name="T16" fmla="*/ 0 w 122"/>
                <a:gd name="T17" fmla="*/ 0 h 119"/>
                <a:gd name="T18" fmla="*/ 0 w 122"/>
                <a:gd name="T19" fmla="*/ 0 h 119"/>
                <a:gd name="T20" fmla="*/ 0 w 122"/>
                <a:gd name="T21" fmla="*/ 0 h 119"/>
                <a:gd name="T22" fmla="*/ 0 w 122"/>
                <a:gd name="T23" fmla="*/ 0 h 119"/>
                <a:gd name="T24" fmla="*/ 0 w 122"/>
                <a:gd name="T25" fmla="*/ 0 h 119"/>
                <a:gd name="T26" fmla="*/ 0 w 122"/>
                <a:gd name="T27" fmla="*/ 0 h 119"/>
                <a:gd name="T28" fmla="*/ 0 w 122"/>
                <a:gd name="T29" fmla="*/ 0 h 119"/>
                <a:gd name="T30" fmla="*/ 0 w 122"/>
                <a:gd name="T31" fmla="*/ 0 h 119"/>
                <a:gd name="T32" fmla="*/ 0 w 122"/>
                <a:gd name="T33" fmla="*/ 0 h 1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2" h="119">
                  <a:moveTo>
                    <a:pt x="61" y="0"/>
                  </a:moveTo>
                  <a:lnTo>
                    <a:pt x="84" y="4"/>
                  </a:lnTo>
                  <a:lnTo>
                    <a:pt x="103" y="18"/>
                  </a:lnTo>
                  <a:lnTo>
                    <a:pt x="117" y="37"/>
                  </a:lnTo>
                  <a:lnTo>
                    <a:pt x="122" y="60"/>
                  </a:lnTo>
                  <a:lnTo>
                    <a:pt x="117" y="83"/>
                  </a:lnTo>
                  <a:lnTo>
                    <a:pt x="103" y="102"/>
                  </a:lnTo>
                  <a:lnTo>
                    <a:pt x="84" y="116"/>
                  </a:lnTo>
                  <a:lnTo>
                    <a:pt x="61" y="119"/>
                  </a:lnTo>
                  <a:lnTo>
                    <a:pt x="38" y="116"/>
                  </a:lnTo>
                  <a:lnTo>
                    <a:pt x="19" y="102"/>
                  </a:lnTo>
                  <a:lnTo>
                    <a:pt x="5" y="83"/>
                  </a:lnTo>
                  <a:lnTo>
                    <a:pt x="0" y="60"/>
                  </a:lnTo>
                  <a:lnTo>
                    <a:pt x="5" y="37"/>
                  </a:lnTo>
                  <a:lnTo>
                    <a:pt x="19" y="18"/>
                  </a:lnTo>
                  <a:lnTo>
                    <a:pt x="38" y="4"/>
                  </a:lnTo>
                  <a:lnTo>
                    <a:pt x="6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5" name="Freeform 24"/>
            <p:cNvSpPr>
              <a:spLocks/>
            </p:cNvSpPr>
            <p:nvPr userDrawn="1"/>
          </p:nvSpPr>
          <p:spPr bwMode="black">
            <a:xfrm>
              <a:off x="542" y="875"/>
              <a:ext cx="19" cy="69"/>
            </a:xfrm>
            <a:custGeom>
              <a:avLst/>
              <a:gdLst>
                <a:gd name="T0" fmla="*/ 0 w 154"/>
                <a:gd name="T1" fmla="*/ 0 h 550"/>
                <a:gd name="T2" fmla="*/ 0 w 154"/>
                <a:gd name="T3" fmla="*/ 0 h 550"/>
                <a:gd name="T4" fmla="*/ 0 w 154"/>
                <a:gd name="T5" fmla="*/ 0 h 550"/>
                <a:gd name="T6" fmla="*/ 0 w 154"/>
                <a:gd name="T7" fmla="*/ 0 h 550"/>
                <a:gd name="T8" fmla="*/ 0 w 154"/>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550">
                  <a:moveTo>
                    <a:pt x="154" y="0"/>
                  </a:moveTo>
                  <a:lnTo>
                    <a:pt x="154" y="550"/>
                  </a:lnTo>
                  <a:lnTo>
                    <a:pt x="0" y="550"/>
                  </a:lnTo>
                  <a:lnTo>
                    <a:pt x="0" y="13"/>
                  </a:lnTo>
                  <a:lnTo>
                    <a:pt x="15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6" name="Freeform 25"/>
            <p:cNvSpPr>
              <a:spLocks/>
            </p:cNvSpPr>
            <p:nvPr userDrawn="1"/>
          </p:nvSpPr>
          <p:spPr bwMode="black">
            <a:xfrm>
              <a:off x="682" y="874"/>
              <a:ext cx="45" cy="71"/>
            </a:xfrm>
            <a:custGeom>
              <a:avLst/>
              <a:gdLst>
                <a:gd name="T0" fmla="*/ 0 w 363"/>
                <a:gd name="T1" fmla="*/ 0 h 568"/>
                <a:gd name="T2" fmla="*/ 0 w 363"/>
                <a:gd name="T3" fmla="*/ 0 h 568"/>
                <a:gd name="T4" fmla="*/ 0 w 363"/>
                <a:gd name="T5" fmla="*/ 0 h 568"/>
                <a:gd name="T6" fmla="*/ 0 w 363"/>
                <a:gd name="T7" fmla="*/ 0 h 568"/>
                <a:gd name="T8" fmla="*/ 0 w 363"/>
                <a:gd name="T9" fmla="*/ 0 h 568"/>
                <a:gd name="T10" fmla="*/ 0 w 363"/>
                <a:gd name="T11" fmla="*/ 0 h 568"/>
                <a:gd name="T12" fmla="*/ 0 w 363"/>
                <a:gd name="T13" fmla="*/ 0 h 568"/>
                <a:gd name="T14" fmla="*/ 0 w 363"/>
                <a:gd name="T15" fmla="*/ 0 h 568"/>
                <a:gd name="T16" fmla="*/ 0 w 363"/>
                <a:gd name="T17" fmla="*/ 0 h 568"/>
                <a:gd name="T18" fmla="*/ 0 w 363"/>
                <a:gd name="T19" fmla="*/ 0 h 568"/>
                <a:gd name="T20" fmla="*/ 0 w 363"/>
                <a:gd name="T21" fmla="*/ 0 h 568"/>
                <a:gd name="T22" fmla="*/ 0 w 363"/>
                <a:gd name="T23" fmla="*/ 0 h 568"/>
                <a:gd name="T24" fmla="*/ 0 w 363"/>
                <a:gd name="T25" fmla="*/ 0 h 568"/>
                <a:gd name="T26" fmla="*/ 0 w 363"/>
                <a:gd name="T27" fmla="*/ 0 h 568"/>
                <a:gd name="T28" fmla="*/ 0 w 363"/>
                <a:gd name="T29" fmla="*/ 0 h 568"/>
                <a:gd name="T30" fmla="*/ 0 w 363"/>
                <a:gd name="T31" fmla="*/ 0 h 568"/>
                <a:gd name="T32" fmla="*/ 0 w 363"/>
                <a:gd name="T33" fmla="*/ 0 h 568"/>
                <a:gd name="T34" fmla="*/ 0 w 363"/>
                <a:gd name="T35" fmla="*/ 0 h 568"/>
                <a:gd name="T36" fmla="*/ 0 w 363"/>
                <a:gd name="T37" fmla="*/ 0 h 568"/>
                <a:gd name="T38" fmla="*/ 0 w 363"/>
                <a:gd name="T39" fmla="*/ 0 h 568"/>
                <a:gd name="T40" fmla="*/ 0 w 363"/>
                <a:gd name="T41" fmla="*/ 0 h 568"/>
                <a:gd name="T42" fmla="*/ 0 w 363"/>
                <a:gd name="T43" fmla="*/ 0 h 568"/>
                <a:gd name="T44" fmla="*/ 0 w 363"/>
                <a:gd name="T45" fmla="*/ 0 h 568"/>
                <a:gd name="T46" fmla="*/ 0 w 363"/>
                <a:gd name="T47" fmla="*/ 0 h 568"/>
                <a:gd name="T48" fmla="*/ 0 w 363"/>
                <a:gd name="T49" fmla="*/ 0 h 568"/>
                <a:gd name="T50" fmla="*/ 0 w 363"/>
                <a:gd name="T51" fmla="*/ 0 h 568"/>
                <a:gd name="T52" fmla="*/ 0 w 363"/>
                <a:gd name="T53" fmla="*/ 0 h 568"/>
                <a:gd name="T54" fmla="*/ 0 w 363"/>
                <a:gd name="T55" fmla="*/ 0 h 568"/>
                <a:gd name="T56" fmla="*/ 0 w 363"/>
                <a:gd name="T57" fmla="*/ 0 h 568"/>
                <a:gd name="T58" fmla="*/ 0 w 363"/>
                <a:gd name="T59" fmla="*/ 0 h 568"/>
                <a:gd name="T60" fmla="*/ 0 w 363"/>
                <a:gd name="T61" fmla="*/ 0 h 568"/>
                <a:gd name="T62" fmla="*/ 0 w 363"/>
                <a:gd name="T63" fmla="*/ 0 h 568"/>
                <a:gd name="T64" fmla="*/ 0 w 363"/>
                <a:gd name="T65" fmla="*/ 0 h 568"/>
                <a:gd name="T66" fmla="*/ 0 w 363"/>
                <a:gd name="T67" fmla="*/ 0 h 568"/>
                <a:gd name="T68" fmla="*/ 0 w 363"/>
                <a:gd name="T69" fmla="*/ 0 h 568"/>
                <a:gd name="T70" fmla="*/ 0 w 363"/>
                <a:gd name="T71" fmla="*/ 0 h 568"/>
                <a:gd name="T72" fmla="*/ 0 w 363"/>
                <a:gd name="T73" fmla="*/ 0 h 568"/>
                <a:gd name="T74" fmla="*/ 0 w 363"/>
                <a:gd name="T75" fmla="*/ 0 h 568"/>
                <a:gd name="T76" fmla="*/ 0 w 363"/>
                <a:gd name="T77" fmla="*/ 0 h 568"/>
                <a:gd name="T78" fmla="*/ 0 w 363"/>
                <a:gd name="T79" fmla="*/ 0 h 568"/>
                <a:gd name="T80" fmla="*/ 0 w 363"/>
                <a:gd name="T81" fmla="*/ 0 h 568"/>
                <a:gd name="T82" fmla="*/ 0 w 363"/>
                <a:gd name="T83" fmla="*/ 0 h 5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568">
                  <a:moveTo>
                    <a:pt x="158" y="0"/>
                  </a:moveTo>
                  <a:lnTo>
                    <a:pt x="198" y="4"/>
                  </a:lnTo>
                  <a:lnTo>
                    <a:pt x="234" y="17"/>
                  </a:lnTo>
                  <a:lnTo>
                    <a:pt x="263" y="39"/>
                  </a:lnTo>
                  <a:lnTo>
                    <a:pt x="286" y="65"/>
                  </a:lnTo>
                  <a:lnTo>
                    <a:pt x="303" y="96"/>
                  </a:lnTo>
                  <a:lnTo>
                    <a:pt x="313" y="132"/>
                  </a:lnTo>
                  <a:lnTo>
                    <a:pt x="317" y="173"/>
                  </a:lnTo>
                  <a:lnTo>
                    <a:pt x="317" y="459"/>
                  </a:lnTo>
                  <a:lnTo>
                    <a:pt x="319" y="487"/>
                  </a:lnTo>
                  <a:lnTo>
                    <a:pt x="322" y="512"/>
                  </a:lnTo>
                  <a:lnTo>
                    <a:pt x="330" y="530"/>
                  </a:lnTo>
                  <a:lnTo>
                    <a:pt x="344" y="541"/>
                  </a:lnTo>
                  <a:lnTo>
                    <a:pt x="363" y="545"/>
                  </a:lnTo>
                  <a:lnTo>
                    <a:pt x="344" y="554"/>
                  </a:lnTo>
                  <a:lnTo>
                    <a:pt x="322" y="562"/>
                  </a:lnTo>
                  <a:lnTo>
                    <a:pt x="299" y="566"/>
                  </a:lnTo>
                  <a:lnTo>
                    <a:pt x="276" y="568"/>
                  </a:lnTo>
                  <a:lnTo>
                    <a:pt x="250" y="566"/>
                  </a:lnTo>
                  <a:lnTo>
                    <a:pt x="225" y="560"/>
                  </a:lnTo>
                  <a:lnTo>
                    <a:pt x="205" y="549"/>
                  </a:lnTo>
                  <a:lnTo>
                    <a:pt x="188" y="533"/>
                  </a:lnTo>
                  <a:lnTo>
                    <a:pt x="175" y="512"/>
                  </a:lnTo>
                  <a:lnTo>
                    <a:pt x="165" y="485"/>
                  </a:lnTo>
                  <a:lnTo>
                    <a:pt x="163" y="455"/>
                  </a:lnTo>
                  <a:lnTo>
                    <a:pt x="163" y="163"/>
                  </a:lnTo>
                  <a:lnTo>
                    <a:pt x="159" y="131"/>
                  </a:lnTo>
                  <a:lnTo>
                    <a:pt x="148" y="104"/>
                  </a:lnTo>
                  <a:lnTo>
                    <a:pt x="131" y="85"/>
                  </a:lnTo>
                  <a:lnTo>
                    <a:pt x="110" y="73"/>
                  </a:lnTo>
                  <a:lnTo>
                    <a:pt x="83" y="69"/>
                  </a:lnTo>
                  <a:lnTo>
                    <a:pt x="60" y="71"/>
                  </a:lnTo>
                  <a:lnTo>
                    <a:pt x="37" y="79"/>
                  </a:lnTo>
                  <a:lnTo>
                    <a:pt x="18" y="92"/>
                  </a:lnTo>
                  <a:lnTo>
                    <a:pt x="0" y="109"/>
                  </a:lnTo>
                  <a:lnTo>
                    <a:pt x="10" y="86"/>
                  </a:lnTo>
                  <a:lnTo>
                    <a:pt x="23" y="65"/>
                  </a:lnTo>
                  <a:lnTo>
                    <a:pt x="41" y="44"/>
                  </a:lnTo>
                  <a:lnTo>
                    <a:pt x="64" y="27"/>
                  </a:lnTo>
                  <a:lnTo>
                    <a:pt x="90" y="14"/>
                  </a:lnTo>
                  <a:lnTo>
                    <a:pt x="121" y="4"/>
                  </a:lnTo>
                  <a:lnTo>
                    <a:pt x="158"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7" name="Freeform 26"/>
            <p:cNvSpPr>
              <a:spLocks/>
            </p:cNvSpPr>
            <p:nvPr userDrawn="1"/>
          </p:nvSpPr>
          <p:spPr bwMode="black">
            <a:xfrm>
              <a:off x="660" y="875"/>
              <a:ext cx="20" cy="69"/>
            </a:xfrm>
            <a:custGeom>
              <a:avLst/>
              <a:gdLst>
                <a:gd name="T0" fmla="*/ 0 w 155"/>
                <a:gd name="T1" fmla="*/ 0 h 550"/>
                <a:gd name="T2" fmla="*/ 0 w 155"/>
                <a:gd name="T3" fmla="*/ 0 h 550"/>
                <a:gd name="T4" fmla="*/ 0 w 155"/>
                <a:gd name="T5" fmla="*/ 0 h 550"/>
                <a:gd name="T6" fmla="*/ 0 w 155"/>
                <a:gd name="T7" fmla="*/ 0 h 550"/>
                <a:gd name="T8" fmla="*/ 0 w 155"/>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 h="550">
                  <a:moveTo>
                    <a:pt x="155" y="0"/>
                  </a:moveTo>
                  <a:lnTo>
                    <a:pt x="155" y="550"/>
                  </a:lnTo>
                  <a:lnTo>
                    <a:pt x="0" y="550"/>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8" name="Freeform 27"/>
            <p:cNvSpPr>
              <a:spLocks noEditPoints="1"/>
            </p:cNvSpPr>
            <p:nvPr userDrawn="1"/>
          </p:nvSpPr>
          <p:spPr bwMode="black">
            <a:xfrm>
              <a:off x="575" y="874"/>
              <a:ext cx="71" cy="72"/>
            </a:xfrm>
            <a:custGeom>
              <a:avLst/>
              <a:gdLst>
                <a:gd name="T0" fmla="*/ 0 w 564"/>
                <a:gd name="T1" fmla="*/ 0 h 574"/>
                <a:gd name="T2" fmla="*/ 0 w 564"/>
                <a:gd name="T3" fmla="*/ 0 h 574"/>
                <a:gd name="T4" fmla="*/ 0 w 564"/>
                <a:gd name="T5" fmla="*/ 0 h 574"/>
                <a:gd name="T6" fmla="*/ 0 w 564"/>
                <a:gd name="T7" fmla="*/ 0 h 574"/>
                <a:gd name="T8" fmla="*/ 0 w 564"/>
                <a:gd name="T9" fmla="*/ 0 h 574"/>
                <a:gd name="T10" fmla="*/ 0 w 564"/>
                <a:gd name="T11" fmla="*/ 0 h 574"/>
                <a:gd name="T12" fmla="*/ 0 w 564"/>
                <a:gd name="T13" fmla="*/ 0 h 574"/>
                <a:gd name="T14" fmla="*/ 0 w 564"/>
                <a:gd name="T15" fmla="*/ 0 h 574"/>
                <a:gd name="T16" fmla="*/ 0 w 564"/>
                <a:gd name="T17" fmla="*/ 0 h 574"/>
                <a:gd name="T18" fmla="*/ 0 w 564"/>
                <a:gd name="T19" fmla="*/ 0 h 574"/>
                <a:gd name="T20" fmla="*/ 0 w 564"/>
                <a:gd name="T21" fmla="*/ 0 h 574"/>
                <a:gd name="T22" fmla="*/ 0 w 564"/>
                <a:gd name="T23" fmla="*/ 0 h 574"/>
                <a:gd name="T24" fmla="*/ 0 w 564"/>
                <a:gd name="T25" fmla="*/ 0 h 574"/>
                <a:gd name="T26" fmla="*/ 0 w 564"/>
                <a:gd name="T27" fmla="*/ 0 h 574"/>
                <a:gd name="T28" fmla="*/ 0 w 564"/>
                <a:gd name="T29" fmla="*/ 0 h 574"/>
                <a:gd name="T30" fmla="*/ 0 w 564"/>
                <a:gd name="T31" fmla="*/ 0 h 574"/>
                <a:gd name="T32" fmla="*/ 0 w 564"/>
                <a:gd name="T33" fmla="*/ 0 h 574"/>
                <a:gd name="T34" fmla="*/ 0 w 564"/>
                <a:gd name="T35" fmla="*/ 0 h 574"/>
                <a:gd name="T36" fmla="*/ 0 w 564"/>
                <a:gd name="T37" fmla="*/ 0 h 574"/>
                <a:gd name="T38" fmla="*/ 0 w 564"/>
                <a:gd name="T39" fmla="*/ 0 h 574"/>
                <a:gd name="T40" fmla="*/ 0 w 564"/>
                <a:gd name="T41" fmla="*/ 0 h 574"/>
                <a:gd name="T42" fmla="*/ 0 w 564"/>
                <a:gd name="T43" fmla="*/ 0 h 574"/>
                <a:gd name="T44" fmla="*/ 0 w 564"/>
                <a:gd name="T45" fmla="*/ 0 h 574"/>
                <a:gd name="T46" fmla="*/ 0 w 564"/>
                <a:gd name="T47" fmla="*/ 0 h 574"/>
                <a:gd name="T48" fmla="*/ 0 w 564"/>
                <a:gd name="T49" fmla="*/ 0 h 574"/>
                <a:gd name="T50" fmla="*/ 0 w 564"/>
                <a:gd name="T51" fmla="*/ 0 h 574"/>
                <a:gd name="T52" fmla="*/ 0 w 564"/>
                <a:gd name="T53" fmla="*/ 0 h 574"/>
                <a:gd name="T54" fmla="*/ 0 w 564"/>
                <a:gd name="T55" fmla="*/ 0 h 574"/>
                <a:gd name="T56" fmla="*/ 0 w 564"/>
                <a:gd name="T57" fmla="*/ 0 h 574"/>
                <a:gd name="T58" fmla="*/ 0 w 564"/>
                <a:gd name="T59" fmla="*/ 0 h 574"/>
                <a:gd name="T60" fmla="*/ 0 w 564"/>
                <a:gd name="T61" fmla="*/ 0 h 574"/>
                <a:gd name="T62" fmla="*/ 0 w 564"/>
                <a:gd name="T63" fmla="*/ 0 h 574"/>
                <a:gd name="T64" fmla="*/ 0 w 564"/>
                <a:gd name="T65" fmla="*/ 0 h 574"/>
                <a:gd name="T66" fmla="*/ 0 w 564"/>
                <a:gd name="T67" fmla="*/ 0 h 574"/>
                <a:gd name="T68" fmla="*/ 0 w 564"/>
                <a:gd name="T69" fmla="*/ 0 h 5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4" h="574">
                  <a:moveTo>
                    <a:pt x="282" y="54"/>
                  </a:moveTo>
                  <a:lnTo>
                    <a:pt x="255" y="58"/>
                  </a:lnTo>
                  <a:lnTo>
                    <a:pt x="232" y="67"/>
                  </a:lnTo>
                  <a:lnTo>
                    <a:pt x="211" y="85"/>
                  </a:lnTo>
                  <a:lnTo>
                    <a:pt x="194" y="109"/>
                  </a:lnTo>
                  <a:lnTo>
                    <a:pt x="180" y="142"/>
                  </a:lnTo>
                  <a:lnTo>
                    <a:pt x="169" y="182"/>
                  </a:lnTo>
                  <a:lnTo>
                    <a:pt x="163" y="230"/>
                  </a:lnTo>
                  <a:lnTo>
                    <a:pt x="161" y="288"/>
                  </a:lnTo>
                  <a:lnTo>
                    <a:pt x="163" y="345"/>
                  </a:lnTo>
                  <a:lnTo>
                    <a:pt x="169" y="393"/>
                  </a:lnTo>
                  <a:lnTo>
                    <a:pt x="180" y="434"/>
                  </a:lnTo>
                  <a:lnTo>
                    <a:pt x="194" y="466"/>
                  </a:lnTo>
                  <a:lnTo>
                    <a:pt x="211" y="491"/>
                  </a:lnTo>
                  <a:lnTo>
                    <a:pt x="232" y="508"/>
                  </a:lnTo>
                  <a:lnTo>
                    <a:pt x="255" y="518"/>
                  </a:lnTo>
                  <a:lnTo>
                    <a:pt x="282" y="522"/>
                  </a:lnTo>
                  <a:lnTo>
                    <a:pt x="309" y="518"/>
                  </a:lnTo>
                  <a:lnTo>
                    <a:pt x="332" y="508"/>
                  </a:lnTo>
                  <a:lnTo>
                    <a:pt x="353" y="491"/>
                  </a:lnTo>
                  <a:lnTo>
                    <a:pt x="370" y="466"/>
                  </a:lnTo>
                  <a:lnTo>
                    <a:pt x="383" y="434"/>
                  </a:lnTo>
                  <a:lnTo>
                    <a:pt x="395" y="393"/>
                  </a:lnTo>
                  <a:lnTo>
                    <a:pt x="401" y="345"/>
                  </a:lnTo>
                  <a:lnTo>
                    <a:pt x="403" y="288"/>
                  </a:lnTo>
                  <a:lnTo>
                    <a:pt x="401" y="230"/>
                  </a:lnTo>
                  <a:lnTo>
                    <a:pt x="395" y="182"/>
                  </a:lnTo>
                  <a:lnTo>
                    <a:pt x="383" y="142"/>
                  </a:lnTo>
                  <a:lnTo>
                    <a:pt x="370" y="109"/>
                  </a:lnTo>
                  <a:lnTo>
                    <a:pt x="353" y="85"/>
                  </a:lnTo>
                  <a:lnTo>
                    <a:pt x="332" y="67"/>
                  </a:lnTo>
                  <a:lnTo>
                    <a:pt x="309" y="58"/>
                  </a:lnTo>
                  <a:lnTo>
                    <a:pt x="282" y="54"/>
                  </a:lnTo>
                  <a:close/>
                  <a:moveTo>
                    <a:pt x="282" y="0"/>
                  </a:moveTo>
                  <a:lnTo>
                    <a:pt x="330" y="4"/>
                  </a:lnTo>
                  <a:lnTo>
                    <a:pt x="374" y="15"/>
                  </a:lnTo>
                  <a:lnTo>
                    <a:pt x="418" y="37"/>
                  </a:lnTo>
                  <a:lnTo>
                    <a:pt x="458" y="63"/>
                  </a:lnTo>
                  <a:lnTo>
                    <a:pt x="493" y="96"/>
                  </a:lnTo>
                  <a:lnTo>
                    <a:pt x="521" y="136"/>
                  </a:lnTo>
                  <a:lnTo>
                    <a:pt x="545" y="180"/>
                  </a:lnTo>
                  <a:lnTo>
                    <a:pt x="558" y="232"/>
                  </a:lnTo>
                  <a:lnTo>
                    <a:pt x="564" y="288"/>
                  </a:lnTo>
                  <a:lnTo>
                    <a:pt x="558" y="343"/>
                  </a:lnTo>
                  <a:lnTo>
                    <a:pt x="545" y="395"/>
                  </a:lnTo>
                  <a:lnTo>
                    <a:pt x="521" y="439"/>
                  </a:lnTo>
                  <a:lnTo>
                    <a:pt x="493" y="480"/>
                  </a:lnTo>
                  <a:lnTo>
                    <a:pt x="458" y="512"/>
                  </a:lnTo>
                  <a:lnTo>
                    <a:pt x="418" y="539"/>
                  </a:lnTo>
                  <a:lnTo>
                    <a:pt x="374" y="558"/>
                  </a:lnTo>
                  <a:lnTo>
                    <a:pt x="330" y="570"/>
                  </a:lnTo>
                  <a:lnTo>
                    <a:pt x="282" y="574"/>
                  </a:lnTo>
                  <a:lnTo>
                    <a:pt x="234" y="570"/>
                  </a:lnTo>
                  <a:lnTo>
                    <a:pt x="190" y="558"/>
                  </a:lnTo>
                  <a:lnTo>
                    <a:pt x="146" y="539"/>
                  </a:lnTo>
                  <a:lnTo>
                    <a:pt x="105" y="512"/>
                  </a:lnTo>
                  <a:lnTo>
                    <a:pt x="71" y="480"/>
                  </a:lnTo>
                  <a:lnTo>
                    <a:pt x="42" y="439"/>
                  </a:lnTo>
                  <a:lnTo>
                    <a:pt x="19" y="395"/>
                  </a:lnTo>
                  <a:lnTo>
                    <a:pt x="6" y="343"/>
                  </a:lnTo>
                  <a:lnTo>
                    <a:pt x="0" y="288"/>
                  </a:lnTo>
                  <a:lnTo>
                    <a:pt x="6" y="232"/>
                  </a:lnTo>
                  <a:lnTo>
                    <a:pt x="19" y="180"/>
                  </a:lnTo>
                  <a:lnTo>
                    <a:pt x="42" y="136"/>
                  </a:lnTo>
                  <a:lnTo>
                    <a:pt x="71" y="96"/>
                  </a:lnTo>
                  <a:lnTo>
                    <a:pt x="105" y="63"/>
                  </a:lnTo>
                  <a:lnTo>
                    <a:pt x="146" y="37"/>
                  </a:lnTo>
                  <a:lnTo>
                    <a:pt x="190" y="15"/>
                  </a:lnTo>
                  <a:lnTo>
                    <a:pt x="234" y="4"/>
                  </a:lnTo>
                  <a:lnTo>
                    <a:pt x="282"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19" name="Freeform 28"/>
            <p:cNvSpPr>
              <a:spLocks/>
            </p:cNvSpPr>
            <p:nvPr userDrawn="1"/>
          </p:nvSpPr>
          <p:spPr bwMode="black">
            <a:xfrm>
              <a:off x="737" y="875"/>
              <a:ext cx="58" cy="70"/>
            </a:xfrm>
            <a:custGeom>
              <a:avLst/>
              <a:gdLst>
                <a:gd name="T0" fmla="*/ 0 w 468"/>
                <a:gd name="T1" fmla="*/ 0 h 560"/>
                <a:gd name="T2" fmla="*/ 0 w 468"/>
                <a:gd name="T3" fmla="*/ 0 h 560"/>
                <a:gd name="T4" fmla="*/ 0 w 468"/>
                <a:gd name="T5" fmla="*/ 0 h 560"/>
                <a:gd name="T6" fmla="*/ 0 w 468"/>
                <a:gd name="T7" fmla="*/ 0 h 560"/>
                <a:gd name="T8" fmla="*/ 0 w 468"/>
                <a:gd name="T9" fmla="*/ 0 h 560"/>
                <a:gd name="T10" fmla="*/ 0 w 468"/>
                <a:gd name="T11" fmla="*/ 0 h 560"/>
                <a:gd name="T12" fmla="*/ 0 w 468"/>
                <a:gd name="T13" fmla="*/ 0 h 560"/>
                <a:gd name="T14" fmla="*/ 0 w 468"/>
                <a:gd name="T15" fmla="*/ 0 h 560"/>
                <a:gd name="T16" fmla="*/ 0 w 468"/>
                <a:gd name="T17" fmla="*/ 0 h 560"/>
                <a:gd name="T18" fmla="*/ 0 w 468"/>
                <a:gd name="T19" fmla="*/ 0 h 560"/>
                <a:gd name="T20" fmla="*/ 0 w 468"/>
                <a:gd name="T21" fmla="*/ 0 h 560"/>
                <a:gd name="T22" fmla="*/ 0 w 468"/>
                <a:gd name="T23" fmla="*/ 0 h 560"/>
                <a:gd name="T24" fmla="*/ 0 w 468"/>
                <a:gd name="T25" fmla="*/ 0 h 560"/>
                <a:gd name="T26" fmla="*/ 0 w 468"/>
                <a:gd name="T27" fmla="*/ 0 h 560"/>
                <a:gd name="T28" fmla="*/ 0 w 468"/>
                <a:gd name="T29" fmla="*/ 0 h 560"/>
                <a:gd name="T30" fmla="*/ 0 w 468"/>
                <a:gd name="T31" fmla="*/ 0 h 560"/>
                <a:gd name="T32" fmla="*/ 0 w 468"/>
                <a:gd name="T33" fmla="*/ 0 h 560"/>
                <a:gd name="T34" fmla="*/ 0 w 468"/>
                <a:gd name="T35" fmla="*/ 0 h 560"/>
                <a:gd name="T36" fmla="*/ 0 w 468"/>
                <a:gd name="T37" fmla="*/ 0 h 560"/>
                <a:gd name="T38" fmla="*/ 0 w 468"/>
                <a:gd name="T39" fmla="*/ 0 h 560"/>
                <a:gd name="T40" fmla="*/ 0 w 468"/>
                <a:gd name="T41" fmla="*/ 0 h 560"/>
                <a:gd name="T42" fmla="*/ 0 w 468"/>
                <a:gd name="T43" fmla="*/ 0 h 560"/>
                <a:gd name="T44" fmla="*/ 0 w 468"/>
                <a:gd name="T45" fmla="*/ 0 h 560"/>
                <a:gd name="T46" fmla="*/ 0 w 468"/>
                <a:gd name="T47" fmla="*/ 0 h 560"/>
                <a:gd name="T48" fmla="*/ 0 w 468"/>
                <a:gd name="T49" fmla="*/ 0 h 560"/>
                <a:gd name="T50" fmla="*/ 0 w 468"/>
                <a:gd name="T51" fmla="*/ 0 h 560"/>
                <a:gd name="T52" fmla="*/ 0 w 468"/>
                <a:gd name="T53" fmla="*/ 0 h 560"/>
                <a:gd name="T54" fmla="*/ 0 w 468"/>
                <a:gd name="T55" fmla="*/ 0 h 560"/>
                <a:gd name="T56" fmla="*/ 0 w 468"/>
                <a:gd name="T57" fmla="*/ 0 h 560"/>
                <a:gd name="T58" fmla="*/ 0 w 468"/>
                <a:gd name="T59" fmla="*/ 0 h 560"/>
                <a:gd name="T60" fmla="*/ 0 w 468"/>
                <a:gd name="T61" fmla="*/ 0 h 560"/>
                <a:gd name="T62" fmla="*/ 0 w 468"/>
                <a:gd name="T63" fmla="*/ 0 h 560"/>
                <a:gd name="T64" fmla="*/ 0 w 468"/>
                <a:gd name="T65" fmla="*/ 0 h 560"/>
                <a:gd name="T66" fmla="*/ 0 w 468"/>
                <a:gd name="T67" fmla="*/ 0 h 560"/>
                <a:gd name="T68" fmla="*/ 0 w 468"/>
                <a:gd name="T69" fmla="*/ 0 h 560"/>
                <a:gd name="T70" fmla="*/ 0 w 468"/>
                <a:gd name="T71" fmla="*/ 0 h 560"/>
                <a:gd name="T72" fmla="*/ 0 w 468"/>
                <a:gd name="T73" fmla="*/ 0 h 560"/>
                <a:gd name="T74" fmla="*/ 0 w 468"/>
                <a:gd name="T75" fmla="*/ 0 h 560"/>
                <a:gd name="T76" fmla="*/ 0 w 468"/>
                <a:gd name="T77" fmla="*/ 0 h 5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68" h="560">
                  <a:moveTo>
                    <a:pt x="211" y="0"/>
                  </a:moveTo>
                  <a:lnTo>
                    <a:pt x="242" y="2"/>
                  </a:lnTo>
                  <a:lnTo>
                    <a:pt x="273" y="6"/>
                  </a:lnTo>
                  <a:lnTo>
                    <a:pt x="301" y="11"/>
                  </a:lnTo>
                  <a:lnTo>
                    <a:pt x="330" y="23"/>
                  </a:lnTo>
                  <a:lnTo>
                    <a:pt x="355" y="38"/>
                  </a:lnTo>
                  <a:lnTo>
                    <a:pt x="378" y="57"/>
                  </a:lnTo>
                  <a:lnTo>
                    <a:pt x="397" y="84"/>
                  </a:lnTo>
                  <a:lnTo>
                    <a:pt x="413" y="115"/>
                  </a:lnTo>
                  <a:lnTo>
                    <a:pt x="420" y="153"/>
                  </a:lnTo>
                  <a:lnTo>
                    <a:pt x="424" y="197"/>
                  </a:lnTo>
                  <a:lnTo>
                    <a:pt x="424" y="451"/>
                  </a:lnTo>
                  <a:lnTo>
                    <a:pt x="426" y="479"/>
                  </a:lnTo>
                  <a:lnTo>
                    <a:pt x="430" y="504"/>
                  </a:lnTo>
                  <a:lnTo>
                    <a:pt x="438" y="522"/>
                  </a:lnTo>
                  <a:lnTo>
                    <a:pt x="449" y="533"/>
                  </a:lnTo>
                  <a:lnTo>
                    <a:pt x="468" y="537"/>
                  </a:lnTo>
                  <a:lnTo>
                    <a:pt x="443" y="550"/>
                  </a:lnTo>
                  <a:lnTo>
                    <a:pt x="415" y="558"/>
                  </a:lnTo>
                  <a:lnTo>
                    <a:pt x="386" y="560"/>
                  </a:lnTo>
                  <a:lnTo>
                    <a:pt x="361" y="558"/>
                  </a:lnTo>
                  <a:lnTo>
                    <a:pt x="340" y="552"/>
                  </a:lnTo>
                  <a:lnTo>
                    <a:pt x="321" y="541"/>
                  </a:lnTo>
                  <a:lnTo>
                    <a:pt x="303" y="525"/>
                  </a:lnTo>
                  <a:lnTo>
                    <a:pt x="292" y="504"/>
                  </a:lnTo>
                  <a:lnTo>
                    <a:pt x="284" y="477"/>
                  </a:lnTo>
                  <a:lnTo>
                    <a:pt x="282" y="447"/>
                  </a:lnTo>
                  <a:lnTo>
                    <a:pt x="282" y="257"/>
                  </a:lnTo>
                  <a:lnTo>
                    <a:pt x="236" y="282"/>
                  </a:lnTo>
                  <a:lnTo>
                    <a:pt x="200" y="307"/>
                  </a:lnTo>
                  <a:lnTo>
                    <a:pt x="173" y="334"/>
                  </a:lnTo>
                  <a:lnTo>
                    <a:pt x="156" y="360"/>
                  </a:lnTo>
                  <a:lnTo>
                    <a:pt x="146" y="389"/>
                  </a:lnTo>
                  <a:lnTo>
                    <a:pt x="142" y="422"/>
                  </a:lnTo>
                  <a:lnTo>
                    <a:pt x="146" y="449"/>
                  </a:lnTo>
                  <a:lnTo>
                    <a:pt x="154" y="470"/>
                  </a:lnTo>
                  <a:lnTo>
                    <a:pt x="167" y="485"/>
                  </a:lnTo>
                  <a:lnTo>
                    <a:pt x="183" y="497"/>
                  </a:lnTo>
                  <a:lnTo>
                    <a:pt x="200" y="500"/>
                  </a:lnTo>
                  <a:lnTo>
                    <a:pt x="217" y="502"/>
                  </a:lnTo>
                  <a:lnTo>
                    <a:pt x="234" y="497"/>
                  </a:lnTo>
                  <a:lnTo>
                    <a:pt x="250" y="489"/>
                  </a:lnTo>
                  <a:lnTo>
                    <a:pt x="263" y="476"/>
                  </a:lnTo>
                  <a:lnTo>
                    <a:pt x="250" y="504"/>
                  </a:lnTo>
                  <a:lnTo>
                    <a:pt x="231" y="527"/>
                  </a:lnTo>
                  <a:lnTo>
                    <a:pt x="206" y="545"/>
                  </a:lnTo>
                  <a:lnTo>
                    <a:pt x="175" y="556"/>
                  </a:lnTo>
                  <a:lnTo>
                    <a:pt x="142" y="560"/>
                  </a:lnTo>
                  <a:lnTo>
                    <a:pt x="104" y="556"/>
                  </a:lnTo>
                  <a:lnTo>
                    <a:pt x="71" y="543"/>
                  </a:lnTo>
                  <a:lnTo>
                    <a:pt x="43" y="523"/>
                  </a:lnTo>
                  <a:lnTo>
                    <a:pt x="20" y="497"/>
                  </a:lnTo>
                  <a:lnTo>
                    <a:pt x="6" y="464"/>
                  </a:lnTo>
                  <a:lnTo>
                    <a:pt x="0" y="428"/>
                  </a:lnTo>
                  <a:lnTo>
                    <a:pt x="4" y="391"/>
                  </a:lnTo>
                  <a:lnTo>
                    <a:pt x="18" y="360"/>
                  </a:lnTo>
                  <a:lnTo>
                    <a:pt x="39" y="334"/>
                  </a:lnTo>
                  <a:lnTo>
                    <a:pt x="66" y="311"/>
                  </a:lnTo>
                  <a:lnTo>
                    <a:pt x="96" y="289"/>
                  </a:lnTo>
                  <a:lnTo>
                    <a:pt x="131" y="270"/>
                  </a:lnTo>
                  <a:lnTo>
                    <a:pt x="167" y="253"/>
                  </a:lnTo>
                  <a:lnTo>
                    <a:pt x="208" y="238"/>
                  </a:lnTo>
                  <a:lnTo>
                    <a:pt x="246" y="220"/>
                  </a:lnTo>
                  <a:lnTo>
                    <a:pt x="282" y="203"/>
                  </a:lnTo>
                  <a:lnTo>
                    <a:pt x="282" y="149"/>
                  </a:lnTo>
                  <a:lnTo>
                    <a:pt x="278" y="119"/>
                  </a:lnTo>
                  <a:lnTo>
                    <a:pt x="267" y="94"/>
                  </a:lnTo>
                  <a:lnTo>
                    <a:pt x="248" y="77"/>
                  </a:lnTo>
                  <a:lnTo>
                    <a:pt x="221" y="67"/>
                  </a:lnTo>
                  <a:lnTo>
                    <a:pt x="186" y="63"/>
                  </a:lnTo>
                  <a:lnTo>
                    <a:pt x="156" y="65"/>
                  </a:lnTo>
                  <a:lnTo>
                    <a:pt x="123" y="71"/>
                  </a:lnTo>
                  <a:lnTo>
                    <a:pt x="92" y="78"/>
                  </a:lnTo>
                  <a:lnTo>
                    <a:pt x="66" y="88"/>
                  </a:lnTo>
                  <a:lnTo>
                    <a:pt x="66" y="23"/>
                  </a:lnTo>
                  <a:lnTo>
                    <a:pt x="91" y="15"/>
                  </a:lnTo>
                  <a:lnTo>
                    <a:pt x="125" y="7"/>
                  </a:lnTo>
                  <a:lnTo>
                    <a:pt x="167" y="2"/>
                  </a:lnTo>
                  <a:lnTo>
                    <a:pt x="21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20" name="Freeform 29"/>
            <p:cNvSpPr>
              <a:spLocks/>
            </p:cNvSpPr>
            <p:nvPr userDrawn="1"/>
          </p:nvSpPr>
          <p:spPr bwMode="black">
            <a:xfrm>
              <a:off x="418" y="875"/>
              <a:ext cx="58" cy="70"/>
            </a:xfrm>
            <a:custGeom>
              <a:avLst/>
              <a:gdLst>
                <a:gd name="T0" fmla="*/ 0 w 468"/>
                <a:gd name="T1" fmla="*/ 0 h 560"/>
                <a:gd name="T2" fmla="*/ 0 w 468"/>
                <a:gd name="T3" fmla="*/ 0 h 560"/>
                <a:gd name="T4" fmla="*/ 0 w 468"/>
                <a:gd name="T5" fmla="*/ 0 h 560"/>
                <a:gd name="T6" fmla="*/ 0 w 468"/>
                <a:gd name="T7" fmla="*/ 0 h 560"/>
                <a:gd name="T8" fmla="*/ 0 w 468"/>
                <a:gd name="T9" fmla="*/ 0 h 560"/>
                <a:gd name="T10" fmla="*/ 0 w 468"/>
                <a:gd name="T11" fmla="*/ 0 h 560"/>
                <a:gd name="T12" fmla="*/ 0 w 468"/>
                <a:gd name="T13" fmla="*/ 0 h 560"/>
                <a:gd name="T14" fmla="*/ 0 w 468"/>
                <a:gd name="T15" fmla="*/ 0 h 560"/>
                <a:gd name="T16" fmla="*/ 0 w 468"/>
                <a:gd name="T17" fmla="*/ 0 h 560"/>
                <a:gd name="T18" fmla="*/ 0 w 468"/>
                <a:gd name="T19" fmla="*/ 0 h 560"/>
                <a:gd name="T20" fmla="*/ 0 w 468"/>
                <a:gd name="T21" fmla="*/ 0 h 560"/>
                <a:gd name="T22" fmla="*/ 0 w 468"/>
                <a:gd name="T23" fmla="*/ 0 h 560"/>
                <a:gd name="T24" fmla="*/ 0 w 468"/>
                <a:gd name="T25" fmla="*/ 0 h 560"/>
                <a:gd name="T26" fmla="*/ 0 w 468"/>
                <a:gd name="T27" fmla="*/ 0 h 560"/>
                <a:gd name="T28" fmla="*/ 0 w 468"/>
                <a:gd name="T29" fmla="*/ 0 h 560"/>
                <a:gd name="T30" fmla="*/ 0 w 468"/>
                <a:gd name="T31" fmla="*/ 0 h 560"/>
                <a:gd name="T32" fmla="*/ 0 w 468"/>
                <a:gd name="T33" fmla="*/ 0 h 560"/>
                <a:gd name="T34" fmla="*/ 0 w 468"/>
                <a:gd name="T35" fmla="*/ 0 h 560"/>
                <a:gd name="T36" fmla="*/ 0 w 468"/>
                <a:gd name="T37" fmla="*/ 0 h 560"/>
                <a:gd name="T38" fmla="*/ 0 w 468"/>
                <a:gd name="T39" fmla="*/ 0 h 560"/>
                <a:gd name="T40" fmla="*/ 0 w 468"/>
                <a:gd name="T41" fmla="*/ 0 h 560"/>
                <a:gd name="T42" fmla="*/ 0 w 468"/>
                <a:gd name="T43" fmla="*/ 0 h 560"/>
                <a:gd name="T44" fmla="*/ 0 w 468"/>
                <a:gd name="T45" fmla="*/ 0 h 560"/>
                <a:gd name="T46" fmla="*/ 0 w 468"/>
                <a:gd name="T47" fmla="*/ 0 h 560"/>
                <a:gd name="T48" fmla="*/ 0 w 468"/>
                <a:gd name="T49" fmla="*/ 0 h 560"/>
                <a:gd name="T50" fmla="*/ 0 w 468"/>
                <a:gd name="T51" fmla="*/ 0 h 560"/>
                <a:gd name="T52" fmla="*/ 0 w 468"/>
                <a:gd name="T53" fmla="*/ 0 h 560"/>
                <a:gd name="T54" fmla="*/ 0 w 468"/>
                <a:gd name="T55" fmla="*/ 0 h 560"/>
                <a:gd name="T56" fmla="*/ 0 w 468"/>
                <a:gd name="T57" fmla="*/ 0 h 560"/>
                <a:gd name="T58" fmla="*/ 0 w 468"/>
                <a:gd name="T59" fmla="*/ 0 h 560"/>
                <a:gd name="T60" fmla="*/ 0 w 468"/>
                <a:gd name="T61" fmla="*/ 0 h 560"/>
                <a:gd name="T62" fmla="*/ 0 w 468"/>
                <a:gd name="T63" fmla="*/ 0 h 560"/>
                <a:gd name="T64" fmla="*/ 0 w 468"/>
                <a:gd name="T65" fmla="*/ 0 h 560"/>
                <a:gd name="T66" fmla="*/ 0 w 468"/>
                <a:gd name="T67" fmla="*/ 0 h 560"/>
                <a:gd name="T68" fmla="*/ 0 w 468"/>
                <a:gd name="T69" fmla="*/ 0 h 560"/>
                <a:gd name="T70" fmla="*/ 0 w 468"/>
                <a:gd name="T71" fmla="*/ 0 h 560"/>
                <a:gd name="T72" fmla="*/ 0 w 468"/>
                <a:gd name="T73" fmla="*/ 0 h 560"/>
                <a:gd name="T74" fmla="*/ 0 w 468"/>
                <a:gd name="T75" fmla="*/ 0 h 560"/>
                <a:gd name="T76" fmla="*/ 0 w 468"/>
                <a:gd name="T77" fmla="*/ 0 h 560"/>
                <a:gd name="T78" fmla="*/ 0 w 468"/>
                <a:gd name="T79" fmla="*/ 0 h 5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68" h="560">
                  <a:moveTo>
                    <a:pt x="211" y="0"/>
                  </a:moveTo>
                  <a:lnTo>
                    <a:pt x="242" y="2"/>
                  </a:lnTo>
                  <a:lnTo>
                    <a:pt x="272" y="6"/>
                  </a:lnTo>
                  <a:lnTo>
                    <a:pt x="303" y="11"/>
                  </a:lnTo>
                  <a:lnTo>
                    <a:pt x="330" y="23"/>
                  </a:lnTo>
                  <a:lnTo>
                    <a:pt x="357" y="38"/>
                  </a:lnTo>
                  <a:lnTo>
                    <a:pt x="380" y="57"/>
                  </a:lnTo>
                  <a:lnTo>
                    <a:pt x="399" y="84"/>
                  </a:lnTo>
                  <a:lnTo>
                    <a:pt x="412" y="115"/>
                  </a:lnTo>
                  <a:lnTo>
                    <a:pt x="422" y="153"/>
                  </a:lnTo>
                  <a:lnTo>
                    <a:pt x="426" y="197"/>
                  </a:lnTo>
                  <a:lnTo>
                    <a:pt x="426" y="451"/>
                  </a:lnTo>
                  <a:lnTo>
                    <a:pt x="428" y="479"/>
                  </a:lnTo>
                  <a:lnTo>
                    <a:pt x="432" y="504"/>
                  </a:lnTo>
                  <a:lnTo>
                    <a:pt x="437" y="522"/>
                  </a:lnTo>
                  <a:lnTo>
                    <a:pt x="451" y="533"/>
                  </a:lnTo>
                  <a:lnTo>
                    <a:pt x="468" y="537"/>
                  </a:lnTo>
                  <a:lnTo>
                    <a:pt x="451" y="546"/>
                  </a:lnTo>
                  <a:lnTo>
                    <a:pt x="430" y="554"/>
                  </a:lnTo>
                  <a:lnTo>
                    <a:pt x="409" y="558"/>
                  </a:lnTo>
                  <a:lnTo>
                    <a:pt x="388" y="560"/>
                  </a:lnTo>
                  <a:lnTo>
                    <a:pt x="363" y="558"/>
                  </a:lnTo>
                  <a:lnTo>
                    <a:pt x="340" y="552"/>
                  </a:lnTo>
                  <a:lnTo>
                    <a:pt x="320" y="541"/>
                  </a:lnTo>
                  <a:lnTo>
                    <a:pt x="305" y="525"/>
                  </a:lnTo>
                  <a:lnTo>
                    <a:pt x="292" y="504"/>
                  </a:lnTo>
                  <a:lnTo>
                    <a:pt x="284" y="477"/>
                  </a:lnTo>
                  <a:lnTo>
                    <a:pt x="282" y="447"/>
                  </a:lnTo>
                  <a:lnTo>
                    <a:pt x="282" y="257"/>
                  </a:lnTo>
                  <a:lnTo>
                    <a:pt x="236" y="282"/>
                  </a:lnTo>
                  <a:lnTo>
                    <a:pt x="200" y="307"/>
                  </a:lnTo>
                  <a:lnTo>
                    <a:pt x="173" y="334"/>
                  </a:lnTo>
                  <a:lnTo>
                    <a:pt x="156" y="360"/>
                  </a:lnTo>
                  <a:lnTo>
                    <a:pt x="146" y="389"/>
                  </a:lnTo>
                  <a:lnTo>
                    <a:pt x="142" y="422"/>
                  </a:lnTo>
                  <a:lnTo>
                    <a:pt x="146" y="449"/>
                  </a:lnTo>
                  <a:lnTo>
                    <a:pt x="154" y="470"/>
                  </a:lnTo>
                  <a:lnTo>
                    <a:pt x="167" y="485"/>
                  </a:lnTo>
                  <a:lnTo>
                    <a:pt x="182" y="497"/>
                  </a:lnTo>
                  <a:lnTo>
                    <a:pt x="200" y="500"/>
                  </a:lnTo>
                  <a:lnTo>
                    <a:pt x="217" y="502"/>
                  </a:lnTo>
                  <a:lnTo>
                    <a:pt x="234" y="497"/>
                  </a:lnTo>
                  <a:lnTo>
                    <a:pt x="249" y="489"/>
                  </a:lnTo>
                  <a:lnTo>
                    <a:pt x="263" y="476"/>
                  </a:lnTo>
                  <a:lnTo>
                    <a:pt x="249" y="504"/>
                  </a:lnTo>
                  <a:lnTo>
                    <a:pt x="230" y="527"/>
                  </a:lnTo>
                  <a:lnTo>
                    <a:pt x="205" y="545"/>
                  </a:lnTo>
                  <a:lnTo>
                    <a:pt x="177" y="556"/>
                  </a:lnTo>
                  <a:lnTo>
                    <a:pt x="144" y="560"/>
                  </a:lnTo>
                  <a:lnTo>
                    <a:pt x="106" y="556"/>
                  </a:lnTo>
                  <a:lnTo>
                    <a:pt x="71" y="543"/>
                  </a:lnTo>
                  <a:lnTo>
                    <a:pt x="42" y="523"/>
                  </a:lnTo>
                  <a:lnTo>
                    <a:pt x="19" y="497"/>
                  </a:lnTo>
                  <a:lnTo>
                    <a:pt x="6" y="464"/>
                  </a:lnTo>
                  <a:lnTo>
                    <a:pt x="0" y="428"/>
                  </a:lnTo>
                  <a:lnTo>
                    <a:pt x="4" y="391"/>
                  </a:lnTo>
                  <a:lnTo>
                    <a:pt x="17" y="360"/>
                  </a:lnTo>
                  <a:lnTo>
                    <a:pt x="39" y="334"/>
                  </a:lnTo>
                  <a:lnTo>
                    <a:pt x="65" y="311"/>
                  </a:lnTo>
                  <a:lnTo>
                    <a:pt x="96" y="289"/>
                  </a:lnTo>
                  <a:lnTo>
                    <a:pt x="131" y="270"/>
                  </a:lnTo>
                  <a:lnTo>
                    <a:pt x="169" y="253"/>
                  </a:lnTo>
                  <a:lnTo>
                    <a:pt x="207" y="238"/>
                  </a:lnTo>
                  <a:lnTo>
                    <a:pt x="246" y="220"/>
                  </a:lnTo>
                  <a:lnTo>
                    <a:pt x="282" y="203"/>
                  </a:lnTo>
                  <a:lnTo>
                    <a:pt x="282" y="149"/>
                  </a:lnTo>
                  <a:lnTo>
                    <a:pt x="278" y="119"/>
                  </a:lnTo>
                  <a:lnTo>
                    <a:pt x="267" y="94"/>
                  </a:lnTo>
                  <a:lnTo>
                    <a:pt x="248" y="77"/>
                  </a:lnTo>
                  <a:lnTo>
                    <a:pt x="221" y="67"/>
                  </a:lnTo>
                  <a:lnTo>
                    <a:pt x="186" y="63"/>
                  </a:lnTo>
                  <a:lnTo>
                    <a:pt x="157" y="65"/>
                  </a:lnTo>
                  <a:lnTo>
                    <a:pt x="125" y="71"/>
                  </a:lnTo>
                  <a:lnTo>
                    <a:pt x="94" y="78"/>
                  </a:lnTo>
                  <a:lnTo>
                    <a:pt x="65" y="88"/>
                  </a:lnTo>
                  <a:lnTo>
                    <a:pt x="65" y="23"/>
                  </a:lnTo>
                  <a:lnTo>
                    <a:pt x="85" y="17"/>
                  </a:lnTo>
                  <a:lnTo>
                    <a:pt x="111" y="11"/>
                  </a:lnTo>
                  <a:lnTo>
                    <a:pt x="142" y="6"/>
                  </a:lnTo>
                  <a:lnTo>
                    <a:pt x="177" y="2"/>
                  </a:lnTo>
                  <a:lnTo>
                    <a:pt x="21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
          <p:nvSpPr>
            <p:cNvPr id="21" name="Freeform 30"/>
            <p:cNvSpPr>
              <a:spLocks/>
            </p:cNvSpPr>
            <p:nvPr userDrawn="1"/>
          </p:nvSpPr>
          <p:spPr bwMode="black">
            <a:xfrm>
              <a:off x="310" y="839"/>
              <a:ext cx="93" cy="107"/>
            </a:xfrm>
            <a:custGeom>
              <a:avLst/>
              <a:gdLst>
                <a:gd name="T0" fmla="*/ 0 w 744"/>
                <a:gd name="T1" fmla="*/ 0 h 854"/>
                <a:gd name="T2" fmla="*/ 0 w 744"/>
                <a:gd name="T3" fmla="*/ 0 h 854"/>
                <a:gd name="T4" fmla="*/ 0 w 744"/>
                <a:gd name="T5" fmla="*/ 0 h 854"/>
                <a:gd name="T6" fmla="*/ 0 w 744"/>
                <a:gd name="T7" fmla="*/ 0 h 854"/>
                <a:gd name="T8" fmla="*/ 0 w 744"/>
                <a:gd name="T9" fmla="*/ 0 h 854"/>
                <a:gd name="T10" fmla="*/ 0 w 744"/>
                <a:gd name="T11" fmla="*/ 0 h 854"/>
                <a:gd name="T12" fmla="*/ 0 w 744"/>
                <a:gd name="T13" fmla="*/ 0 h 854"/>
                <a:gd name="T14" fmla="*/ 0 w 744"/>
                <a:gd name="T15" fmla="*/ 0 h 854"/>
                <a:gd name="T16" fmla="*/ 0 w 744"/>
                <a:gd name="T17" fmla="*/ 0 h 854"/>
                <a:gd name="T18" fmla="*/ 0 w 744"/>
                <a:gd name="T19" fmla="*/ 0 h 854"/>
                <a:gd name="T20" fmla="*/ 0 w 744"/>
                <a:gd name="T21" fmla="*/ 0 h 8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4" h="854">
                  <a:moveTo>
                    <a:pt x="0" y="0"/>
                  </a:moveTo>
                  <a:lnTo>
                    <a:pt x="38" y="0"/>
                  </a:lnTo>
                  <a:lnTo>
                    <a:pt x="652" y="585"/>
                  </a:lnTo>
                  <a:lnTo>
                    <a:pt x="652" y="10"/>
                  </a:lnTo>
                  <a:lnTo>
                    <a:pt x="744" y="10"/>
                  </a:lnTo>
                  <a:lnTo>
                    <a:pt x="744" y="854"/>
                  </a:lnTo>
                  <a:lnTo>
                    <a:pt x="710" y="854"/>
                  </a:lnTo>
                  <a:lnTo>
                    <a:pt x="100" y="273"/>
                  </a:lnTo>
                  <a:lnTo>
                    <a:pt x="100" y="844"/>
                  </a:lnTo>
                  <a:lnTo>
                    <a:pt x="0" y="844"/>
                  </a:lnTo>
                  <a:lnTo>
                    <a:pt x="0"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grpSp>
      <p:sp>
        <p:nvSpPr>
          <p:cNvPr id="4099" name="Rectangle 3"/>
          <p:cNvSpPr>
            <a:spLocks noGrp="1" noChangeArrowheads="1"/>
          </p:cNvSpPr>
          <p:nvPr>
            <p:ph type="ctrTitle"/>
          </p:nvPr>
        </p:nvSpPr>
        <p:spPr>
          <a:xfrm>
            <a:off x="2187575" y="344488"/>
            <a:ext cx="6489700" cy="1470025"/>
          </a:xfrm>
        </p:spPr>
        <p:txBody>
          <a:bodyPr/>
          <a:lstStyle>
            <a:lvl1pPr>
              <a:defRPr/>
            </a:lvl1pPr>
          </a:lstStyle>
          <a:p>
            <a:pPr lvl="0"/>
            <a:r>
              <a:rPr lang="en-US" altLang="en-US" noProof="0" smtClean="0"/>
              <a:t>Click to edit Master title style</a:t>
            </a:r>
          </a:p>
        </p:txBody>
      </p:sp>
      <p:sp>
        <p:nvSpPr>
          <p:cNvPr id="4100" name="Rectangle 4"/>
          <p:cNvSpPr>
            <a:spLocks noGrp="1" noChangeArrowheads="1"/>
          </p:cNvSpPr>
          <p:nvPr>
            <p:ph type="subTitle" idx="1"/>
          </p:nvPr>
        </p:nvSpPr>
        <p:spPr>
          <a:xfrm>
            <a:off x="2187575" y="2151063"/>
            <a:ext cx="6489700" cy="1277937"/>
          </a:xfrm>
        </p:spPr>
        <p:txBody>
          <a:bodyPr/>
          <a:lstStyle>
            <a:lvl1pPr>
              <a:defRPr b="1"/>
            </a:lvl1pPr>
          </a:lstStyle>
          <a:p>
            <a:pPr lvl="0"/>
            <a:r>
              <a:rPr lang="en-US" altLang="en-US" noProof="0" smtClean="0"/>
              <a:t>Click to edit Master subtitle style</a:t>
            </a:r>
          </a:p>
        </p:txBody>
      </p:sp>
    </p:spTree>
    <p:extLst>
      <p:ext uri="{BB962C8B-B14F-4D97-AF65-F5344CB8AC3E}">
        <p14:creationId xmlns:p14="http://schemas.microsoft.com/office/powerpoint/2010/main" val="460427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C4B7B791-C88B-4E42-8C60-2DF128525265}"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F3EA1F1A-9560-4B7F-A68F-7DEEFD78EF1E}" type="slidenum">
              <a:rPr lang="en-US" altLang="en-US"/>
              <a:pPr>
                <a:defRPr/>
              </a:pPr>
              <a:t>‹#›</a:t>
            </a:fld>
            <a:endParaRPr lang="en-US" altLang="en-US"/>
          </a:p>
        </p:txBody>
      </p:sp>
    </p:spTree>
    <p:extLst>
      <p:ext uri="{BB962C8B-B14F-4D97-AF65-F5344CB8AC3E}">
        <p14:creationId xmlns:p14="http://schemas.microsoft.com/office/powerpoint/2010/main" val="7707162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89006E93-36B3-4EE5-9100-09213DB1C3F7}"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8CC30A81-A07D-4EEB-B395-E36D2ACF67D3}" type="slidenum">
              <a:rPr lang="en-US" altLang="en-US"/>
              <a:pPr>
                <a:defRPr/>
              </a:pPr>
              <a:t>‹#›</a:t>
            </a:fld>
            <a:endParaRPr lang="en-US" altLang="en-US"/>
          </a:p>
        </p:txBody>
      </p:sp>
    </p:spTree>
    <p:extLst>
      <p:ext uri="{BB962C8B-B14F-4D97-AF65-F5344CB8AC3E}">
        <p14:creationId xmlns:p14="http://schemas.microsoft.com/office/powerpoint/2010/main" val="7602876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187575" y="2157413"/>
            <a:ext cx="3173413" cy="3948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513388" y="2157413"/>
            <a:ext cx="3173412" cy="3948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2E5FE564-3484-4E5E-B911-EDCD05E28C28}"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7509064A-083C-4B63-85E4-A361400660B8}" type="slidenum">
              <a:rPr lang="en-US" altLang="en-US"/>
              <a:pPr>
                <a:defRPr/>
              </a:pPr>
              <a:t>‹#›</a:t>
            </a:fld>
            <a:endParaRPr lang="en-US" altLang="en-US"/>
          </a:p>
        </p:txBody>
      </p:sp>
    </p:spTree>
    <p:extLst>
      <p:ext uri="{BB962C8B-B14F-4D97-AF65-F5344CB8AC3E}">
        <p14:creationId xmlns:p14="http://schemas.microsoft.com/office/powerpoint/2010/main" val="33396778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ea typeface="ＭＳ Ｐゴシック" pitchFamily="34" charset="-128"/>
              </a:defRPr>
            </a:lvl1pPr>
          </a:lstStyle>
          <a:p>
            <a:pPr>
              <a:defRPr/>
            </a:pPr>
            <a:fld id="{A52FD107-1C79-479E-B2B1-E6E0E1F53680}" type="datetime3">
              <a:rPr lang="en-US" altLang="en-US"/>
              <a:pPr>
                <a:defRPr/>
              </a:pPr>
              <a:t>8 November 2015</a:t>
            </a:fld>
            <a:endParaRPr lang="en-US" altLang="en-US"/>
          </a:p>
        </p:txBody>
      </p:sp>
      <p:sp>
        <p:nvSpPr>
          <p:cNvPr id="8"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DFA50546-135E-455B-9D9A-1DCFA9F87940}" type="slidenum">
              <a:rPr lang="en-US" altLang="en-US"/>
              <a:pPr>
                <a:defRPr/>
              </a:pPr>
              <a:t>‹#›</a:t>
            </a:fld>
            <a:endParaRPr lang="en-US" altLang="en-US"/>
          </a:p>
        </p:txBody>
      </p:sp>
    </p:spTree>
    <p:extLst>
      <p:ext uri="{BB962C8B-B14F-4D97-AF65-F5344CB8AC3E}">
        <p14:creationId xmlns:p14="http://schemas.microsoft.com/office/powerpoint/2010/main" val="25600360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ea typeface="ＭＳ Ｐゴシック" pitchFamily="34" charset="-128"/>
              </a:defRPr>
            </a:lvl1pPr>
          </a:lstStyle>
          <a:p>
            <a:pPr>
              <a:defRPr/>
            </a:pPr>
            <a:fld id="{0F04A76D-13DB-426D-B853-4C609B57093B}" type="datetime3">
              <a:rPr lang="en-US" altLang="en-US"/>
              <a:pPr>
                <a:defRPr/>
              </a:pPr>
              <a:t>8 November 2015</a:t>
            </a:fld>
            <a:endParaRPr lang="en-US" altLang="en-US"/>
          </a:p>
        </p:txBody>
      </p:sp>
      <p:sp>
        <p:nvSpPr>
          <p:cNvPr id="4"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5"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5106CB8D-9990-4B92-8CAC-1C61A55057A7}" type="slidenum">
              <a:rPr lang="en-US" altLang="en-US"/>
              <a:pPr>
                <a:defRPr/>
              </a:pPr>
              <a:t>‹#›</a:t>
            </a:fld>
            <a:endParaRPr lang="en-US" altLang="en-US"/>
          </a:p>
        </p:txBody>
      </p:sp>
    </p:spTree>
    <p:extLst>
      <p:ext uri="{BB962C8B-B14F-4D97-AF65-F5344CB8AC3E}">
        <p14:creationId xmlns:p14="http://schemas.microsoft.com/office/powerpoint/2010/main" val="40417357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ＭＳ Ｐゴシック" pitchFamily="34" charset="-128"/>
              </a:defRPr>
            </a:lvl1pPr>
          </a:lstStyle>
          <a:p>
            <a:pPr>
              <a:defRPr/>
            </a:pPr>
            <a:fld id="{F6E4CFB6-6558-4573-8D59-33795B307422}" type="datetime3">
              <a:rPr lang="en-US" altLang="en-US"/>
              <a:pPr>
                <a:defRPr/>
              </a:pPr>
              <a:t>8 November 2015</a:t>
            </a:fld>
            <a:endParaRPr lang="en-US" altLang="en-US"/>
          </a:p>
        </p:txBody>
      </p:sp>
      <p:sp>
        <p:nvSpPr>
          <p:cNvPr id="3"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4"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EB533901-E622-4C25-9AB0-CFED9C316DBB}" type="slidenum">
              <a:rPr lang="en-US" altLang="en-US"/>
              <a:pPr>
                <a:defRPr/>
              </a:pPr>
              <a:t>‹#›</a:t>
            </a:fld>
            <a:endParaRPr lang="en-US" altLang="en-US"/>
          </a:p>
        </p:txBody>
      </p:sp>
    </p:spTree>
    <p:extLst>
      <p:ext uri="{BB962C8B-B14F-4D97-AF65-F5344CB8AC3E}">
        <p14:creationId xmlns:p14="http://schemas.microsoft.com/office/powerpoint/2010/main" val="2895063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77EDA668-4CB3-418F-8F26-E063B9237F2D}"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C2825EA2-FD2D-4E70-B916-8AF945764C74}" type="slidenum">
              <a:rPr lang="en-US" altLang="en-US"/>
              <a:pPr>
                <a:defRPr/>
              </a:pPr>
              <a:t>‹#›</a:t>
            </a:fld>
            <a:endParaRPr lang="en-US" altLang="en-US"/>
          </a:p>
        </p:txBody>
      </p:sp>
    </p:spTree>
    <p:extLst>
      <p:ext uri="{BB962C8B-B14F-4D97-AF65-F5344CB8AC3E}">
        <p14:creationId xmlns:p14="http://schemas.microsoft.com/office/powerpoint/2010/main" val="2919246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5B25ECFD-B69B-48CB-B969-5FB5B656F9C5}"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0DDC31DD-66A3-4BE6-9EFB-B3628AB4E1F7}" type="slidenum">
              <a:rPr lang="en-US" altLang="en-US"/>
              <a:pPr>
                <a:defRPr/>
              </a:pPr>
              <a:t>‹#›</a:t>
            </a:fld>
            <a:endParaRPr lang="en-US" altLang="en-US"/>
          </a:p>
        </p:txBody>
      </p:sp>
    </p:spTree>
    <p:extLst>
      <p:ext uri="{BB962C8B-B14F-4D97-AF65-F5344CB8AC3E}">
        <p14:creationId xmlns:p14="http://schemas.microsoft.com/office/powerpoint/2010/main" val="29741668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A8476ADA-50BF-4662-8160-BBD35124CD8B}"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64761124-4B6E-450E-8B28-D2897E306DB2}" type="slidenum">
              <a:rPr lang="en-US" altLang="en-US"/>
              <a:pPr>
                <a:defRPr/>
              </a:pPr>
              <a:t>‹#›</a:t>
            </a:fld>
            <a:endParaRPr lang="en-US" altLang="en-US"/>
          </a:p>
        </p:txBody>
      </p:sp>
    </p:spTree>
    <p:extLst>
      <p:ext uri="{BB962C8B-B14F-4D97-AF65-F5344CB8AC3E}">
        <p14:creationId xmlns:p14="http://schemas.microsoft.com/office/powerpoint/2010/main" val="2001300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6138" y="344488"/>
            <a:ext cx="1668462" cy="57610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187575" y="344488"/>
            <a:ext cx="4856163" cy="5761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83B364B3-EAE9-4817-98E5-30C93289AD56}"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62E1C706-7B86-40C9-B580-B55AD22BDC3D}" type="slidenum">
              <a:rPr lang="en-US" altLang="en-US"/>
              <a:pPr>
                <a:defRPr/>
              </a:pPr>
              <a:t>‹#›</a:t>
            </a:fld>
            <a:endParaRPr lang="en-US" altLang="en-US"/>
          </a:p>
        </p:txBody>
      </p:sp>
    </p:spTree>
    <p:extLst>
      <p:ext uri="{BB962C8B-B14F-4D97-AF65-F5344CB8AC3E}">
        <p14:creationId xmlns:p14="http://schemas.microsoft.com/office/powerpoint/2010/main" val="3973899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rgbClr val="2C7C9F">
                  <a:lumMod val="60000"/>
                  <a:lumOff val="40000"/>
                </a:srgbClr>
              </a:buClr>
              <a:buSzPct val="110000"/>
              <a:buFont typeface="Wingdings 2" pitchFamily="18" charset="2"/>
              <a:buNone/>
              <a:defRPr/>
            </a:pPr>
            <a:endParaRPr sz="3200">
              <a:solidFill>
                <a:prstClr val="black">
                  <a:lumMod val="65000"/>
                  <a:lumOff val="35000"/>
                </a:prstClr>
              </a:solidFill>
              <a:latin typeface="News Gothic MT"/>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217B153-56C2-486B-B6B7-B2F81E4861A9}" type="slidenum">
              <a:rPr lang="en-GB" altLang="en-US"/>
              <a:pPr>
                <a:defRPr/>
              </a:pPr>
              <a:t>‹#›</a:t>
            </a:fld>
            <a:endParaRPr lang="en-GB" altLang="en-US"/>
          </a:p>
        </p:txBody>
      </p:sp>
    </p:spTree>
    <p:extLst>
      <p:ext uri="{BB962C8B-B14F-4D97-AF65-F5344CB8AC3E}">
        <p14:creationId xmlns:p14="http://schemas.microsoft.com/office/powerpoint/2010/main" val="2856330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A62C7CD-B5CA-41B3-A3E9-ECD25BB61CBC}" type="slidenum">
              <a:rPr lang="en-GB" altLang="en-US"/>
              <a:pPr>
                <a:defRPr/>
              </a:pPr>
              <a:t>‹#›</a:t>
            </a:fld>
            <a:endParaRPr lang="en-GB" altLang="en-US" dirty="0"/>
          </a:p>
        </p:txBody>
      </p:sp>
    </p:spTree>
    <p:extLst>
      <p:ext uri="{BB962C8B-B14F-4D97-AF65-F5344CB8AC3E}">
        <p14:creationId xmlns:p14="http://schemas.microsoft.com/office/powerpoint/2010/main" val="23209765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1821531-027E-420C-86E5-B33D73A62240}" type="slidenum">
              <a:rPr lang="en-GB" altLang="en-US"/>
              <a:pPr>
                <a:defRPr/>
              </a:pPr>
              <a:t>‹#›</a:t>
            </a:fld>
            <a:endParaRPr lang="en-GB" altLang="en-US" dirty="0"/>
          </a:p>
        </p:txBody>
      </p:sp>
    </p:spTree>
    <p:extLst>
      <p:ext uri="{BB962C8B-B14F-4D97-AF65-F5344CB8AC3E}">
        <p14:creationId xmlns:p14="http://schemas.microsoft.com/office/powerpoint/2010/main" val="7883784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p:txBody>
          <a:bodyPr/>
          <a:lstStyle>
            <a:lvl1pPr>
              <a:defRPr/>
            </a:lvl1pPr>
          </a:lstStyle>
          <a:p>
            <a:pPr>
              <a:defRPr/>
            </a:pPr>
            <a:fld id="{A5E1DF30-AC24-4291-B1E9-CDC2DED6E678}" type="slidenum">
              <a:rPr lang="en-GB" altLang="en-US"/>
              <a:pPr>
                <a:defRPr/>
              </a:pPr>
              <a:t>‹#›</a:t>
            </a:fld>
            <a:endParaRPr lang="en-GB" altLang="en-US" dirty="0"/>
          </a:p>
        </p:txBody>
      </p:sp>
    </p:spTree>
    <p:extLst>
      <p:ext uri="{BB962C8B-B14F-4D97-AF65-F5344CB8AC3E}">
        <p14:creationId xmlns:p14="http://schemas.microsoft.com/office/powerpoint/2010/main" val="1607905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5657584-66F8-4CDA-9A8C-AD80BCC96D46}" type="slidenum">
              <a:rPr lang="en-GB" altLang="en-US"/>
              <a:pPr>
                <a:defRPr/>
              </a:pPr>
              <a:t>‹#›</a:t>
            </a:fld>
            <a:endParaRPr lang="en-GB" altLang="en-US" dirty="0"/>
          </a:p>
        </p:txBody>
      </p:sp>
    </p:spTree>
    <p:extLst>
      <p:ext uri="{BB962C8B-B14F-4D97-AF65-F5344CB8AC3E}">
        <p14:creationId xmlns:p14="http://schemas.microsoft.com/office/powerpoint/2010/main" val="32826142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5654480-FB0F-4846-89C4-452F2B7626B3}" type="slidenum">
              <a:rPr lang="en-GB" altLang="en-US"/>
              <a:pPr>
                <a:defRPr/>
              </a:pPr>
              <a:t>‹#›</a:t>
            </a:fld>
            <a:endParaRPr lang="en-GB" altLang="en-US" dirty="0"/>
          </a:p>
        </p:txBody>
      </p:sp>
    </p:spTree>
    <p:extLst>
      <p:ext uri="{BB962C8B-B14F-4D97-AF65-F5344CB8AC3E}">
        <p14:creationId xmlns:p14="http://schemas.microsoft.com/office/powerpoint/2010/main" val="13100435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A3D6D85-0D3F-4957-AA9E-19785A2A9413}" type="slidenum">
              <a:rPr lang="en-GB" altLang="en-US"/>
              <a:pPr>
                <a:defRPr/>
              </a:pPr>
              <a:t>‹#›</a:t>
            </a:fld>
            <a:endParaRPr lang="en-GB" altLang="en-US" dirty="0"/>
          </a:p>
        </p:txBody>
      </p:sp>
    </p:spTree>
    <p:extLst>
      <p:ext uri="{BB962C8B-B14F-4D97-AF65-F5344CB8AC3E}">
        <p14:creationId xmlns:p14="http://schemas.microsoft.com/office/powerpoint/2010/main" val="21186181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9DF943C7-D37F-47DC-BDCC-728FCD5ABADF}" type="slidenum">
              <a:rPr lang="en-GB" altLang="en-US"/>
              <a:pPr>
                <a:defRPr/>
              </a:pPr>
              <a:t>‹#›</a:t>
            </a:fld>
            <a:endParaRPr lang="en-GB" altLang="en-US" dirty="0"/>
          </a:p>
        </p:txBody>
      </p:sp>
    </p:spTree>
    <p:extLst>
      <p:ext uri="{BB962C8B-B14F-4D97-AF65-F5344CB8AC3E}">
        <p14:creationId xmlns:p14="http://schemas.microsoft.com/office/powerpoint/2010/main" val="27569561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0B8764A6-9F53-4100-B375-9A5A71E12D9D}" type="slidenum">
              <a:rPr lang="en-GB" altLang="en-US"/>
              <a:pPr>
                <a:defRPr/>
              </a:pPr>
              <a:t>‹#›</a:t>
            </a:fld>
            <a:endParaRPr lang="en-GB" altLang="en-US" dirty="0"/>
          </a:p>
        </p:txBody>
      </p:sp>
    </p:spTree>
    <p:extLst>
      <p:ext uri="{BB962C8B-B14F-4D97-AF65-F5344CB8AC3E}">
        <p14:creationId xmlns:p14="http://schemas.microsoft.com/office/powerpoint/2010/main" val="4176490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7688184-5DD3-451E-97C9-ABF8C78ED4FF}" type="slidenum">
              <a:rPr lang="en-GB" altLang="en-US"/>
              <a:pPr>
                <a:defRPr/>
              </a:pPr>
              <a:t>‹#›</a:t>
            </a:fld>
            <a:endParaRPr lang="en-GB" altLang="en-US" dirty="0"/>
          </a:p>
        </p:txBody>
      </p:sp>
    </p:spTree>
    <p:extLst>
      <p:ext uri="{BB962C8B-B14F-4D97-AF65-F5344CB8AC3E}">
        <p14:creationId xmlns:p14="http://schemas.microsoft.com/office/powerpoint/2010/main" val="25748254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A5C7D33-AADF-4D62-9F13-043958F61570}" type="slidenum">
              <a:rPr lang="en-GB" altLang="en-US"/>
              <a:pPr>
                <a:defRPr/>
              </a:pPr>
              <a:t>‹#›</a:t>
            </a:fld>
            <a:endParaRPr lang="en-GB" altLang="en-US" dirty="0"/>
          </a:p>
        </p:txBody>
      </p:sp>
    </p:spTree>
    <p:extLst>
      <p:ext uri="{BB962C8B-B14F-4D97-AF65-F5344CB8AC3E}">
        <p14:creationId xmlns:p14="http://schemas.microsoft.com/office/powerpoint/2010/main" val="20947500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481A030-9306-4F40-BEC4-1EE3D5121FAF}" type="slidenum">
              <a:rPr lang="en-GB" altLang="en-US"/>
              <a:pPr>
                <a:defRPr/>
              </a:pPr>
              <a:t>‹#›</a:t>
            </a:fld>
            <a:endParaRPr lang="en-GB" altLang="en-US" dirty="0"/>
          </a:p>
        </p:txBody>
      </p:sp>
    </p:spTree>
    <p:extLst>
      <p:ext uri="{BB962C8B-B14F-4D97-AF65-F5344CB8AC3E}">
        <p14:creationId xmlns:p14="http://schemas.microsoft.com/office/powerpoint/2010/main" val="25506021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CD141993-6F5A-4AE2-BE28-D934F8D09CB1}" type="slidenum">
              <a:rPr lang="en-GB" altLang="en-US"/>
              <a:pPr>
                <a:defRPr/>
              </a:pPr>
              <a:t>‹#›</a:t>
            </a:fld>
            <a:endParaRPr lang="en-GB" altLang="en-US" dirty="0"/>
          </a:p>
        </p:txBody>
      </p:sp>
    </p:spTree>
    <p:extLst>
      <p:ext uri="{BB962C8B-B14F-4D97-AF65-F5344CB8AC3E}">
        <p14:creationId xmlns:p14="http://schemas.microsoft.com/office/powerpoint/2010/main" val="5761392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471756F8-7781-47BD-8870-1E524B6B6ED0}" type="slidenum">
              <a:rPr lang="en-GB" altLang="en-US"/>
              <a:pPr>
                <a:defRPr/>
              </a:pPr>
              <a:t>‹#›</a:t>
            </a:fld>
            <a:endParaRPr lang="en-GB" altLang="en-US" dirty="0"/>
          </a:p>
        </p:txBody>
      </p:sp>
    </p:spTree>
    <p:extLst>
      <p:ext uri="{BB962C8B-B14F-4D97-AF65-F5344CB8AC3E}">
        <p14:creationId xmlns:p14="http://schemas.microsoft.com/office/powerpoint/2010/main" val="12170857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CA6E1EE-42BC-411E-A317-39F82B78B650}" type="slidenum">
              <a:rPr lang="en-GB" altLang="en-US"/>
              <a:pPr>
                <a:defRPr/>
              </a:pPr>
              <a:t>‹#›</a:t>
            </a:fld>
            <a:endParaRPr lang="en-GB" altLang="en-US" dirty="0"/>
          </a:p>
        </p:txBody>
      </p:sp>
    </p:spTree>
    <p:extLst>
      <p:ext uri="{BB962C8B-B14F-4D97-AF65-F5344CB8AC3E}">
        <p14:creationId xmlns:p14="http://schemas.microsoft.com/office/powerpoint/2010/main" val="37772723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rgbClr val="2C7C9F">
                  <a:lumMod val="60000"/>
                  <a:lumOff val="40000"/>
                </a:srgbClr>
              </a:buClr>
              <a:buSzPct val="110000"/>
              <a:buFont typeface="Wingdings 2" pitchFamily="18" charset="2"/>
              <a:buNone/>
              <a:defRPr/>
            </a:pPr>
            <a:endParaRPr sz="3200">
              <a:solidFill>
                <a:prstClr val="black">
                  <a:lumMod val="65000"/>
                  <a:lumOff val="35000"/>
                </a:prstClr>
              </a:solidFill>
              <a:latin typeface="News Gothic MT"/>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AFC9B3B-D5F6-4F40-A911-E6CE00ABC714}" type="slidenum">
              <a:rPr lang="en-GB" altLang="en-US"/>
              <a:pPr>
                <a:defRPr/>
              </a:pPr>
              <a:t>‹#›</a:t>
            </a:fld>
            <a:endParaRPr lang="en-GB" altLang="en-US"/>
          </a:p>
        </p:txBody>
      </p:sp>
    </p:spTree>
    <p:extLst>
      <p:ext uri="{BB962C8B-B14F-4D97-AF65-F5344CB8AC3E}">
        <p14:creationId xmlns:p14="http://schemas.microsoft.com/office/powerpoint/2010/main" val="27951548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0E6B642-F914-4072-BE81-1E7D59A37AF2}" type="slidenum">
              <a:rPr lang="en-GB" altLang="en-US"/>
              <a:pPr>
                <a:defRPr/>
              </a:pPr>
              <a:t>‹#›</a:t>
            </a:fld>
            <a:endParaRPr lang="en-GB" altLang="en-US" dirty="0"/>
          </a:p>
        </p:txBody>
      </p:sp>
    </p:spTree>
    <p:extLst>
      <p:ext uri="{BB962C8B-B14F-4D97-AF65-F5344CB8AC3E}">
        <p14:creationId xmlns:p14="http://schemas.microsoft.com/office/powerpoint/2010/main" val="16547244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9C73320-FA40-4AA5-96CD-7545E67E70C8}" type="slidenum">
              <a:rPr lang="en-GB" altLang="en-US"/>
              <a:pPr>
                <a:defRPr/>
              </a:pPr>
              <a:t>‹#›</a:t>
            </a:fld>
            <a:endParaRPr lang="en-GB" altLang="en-US" dirty="0"/>
          </a:p>
        </p:txBody>
      </p:sp>
    </p:spTree>
    <p:extLst>
      <p:ext uri="{BB962C8B-B14F-4D97-AF65-F5344CB8AC3E}">
        <p14:creationId xmlns:p14="http://schemas.microsoft.com/office/powerpoint/2010/main" val="39969563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p:txBody>
          <a:bodyPr/>
          <a:lstStyle>
            <a:lvl1pPr>
              <a:defRPr/>
            </a:lvl1pPr>
          </a:lstStyle>
          <a:p>
            <a:pPr>
              <a:defRPr/>
            </a:pPr>
            <a:fld id="{816D82CD-347A-41EB-A850-625707891603}" type="slidenum">
              <a:rPr lang="en-GB" altLang="en-US"/>
              <a:pPr>
                <a:defRPr/>
              </a:pPr>
              <a:t>‹#›</a:t>
            </a:fld>
            <a:endParaRPr lang="en-GB" altLang="en-US" dirty="0"/>
          </a:p>
        </p:txBody>
      </p:sp>
    </p:spTree>
    <p:extLst>
      <p:ext uri="{BB962C8B-B14F-4D97-AF65-F5344CB8AC3E}">
        <p14:creationId xmlns:p14="http://schemas.microsoft.com/office/powerpoint/2010/main" val="33114208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9E694AD-86BA-4572-9F6F-F0DAB7803366}" type="slidenum">
              <a:rPr lang="en-GB" altLang="en-US"/>
              <a:pPr>
                <a:defRPr/>
              </a:pPr>
              <a:t>‹#›</a:t>
            </a:fld>
            <a:endParaRPr lang="en-GB" altLang="en-US" dirty="0"/>
          </a:p>
        </p:txBody>
      </p:sp>
    </p:spTree>
    <p:extLst>
      <p:ext uri="{BB962C8B-B14F-4D97-AF65-F5344CB8AC3E}">
        <p14:creationId xmlns:p14="http://schemas.microsoft.com/office/powerpoint/2010/main" val="38243822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2C26809-EA4A-477B-8473-A2970AB0332B}" type="slidenum">
              <a:rPr lang="en-GB" altLang="en-US"/>
              <a:pPr>
                <a:defRPr/>
              </a:pPr>
              <a:t>‹#›</a:t>
            </a:fld>
            <a:endParaRPr lang="en-GB" altLang="en-US" dirty="0"/>
          </a:p>
        </p:txBody>
      </p:sp>
    </p:spTree>
    <p:extLst>
      <p:ext uri="{BB962C8B-B14F-4D97-AF65-F5344CB8AC3E}">
        <p14:creationId xmlns:p14="http://schemas.microsoft.com/office/powerpoint/2010/main" val="7554683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F073B4F5-246D-442F-9448-E29306E3C4AF}" type="slidenum">
              <a:rPr lang="en-GB" altLang="en-US"/>
              <a:pPr>
                <a:defRPr/>
              </a:pPr>
              <a:t>‹#›</a:t>
            </a:fld>
            <a:endParaRPr lang="en-GB" altLang="en-US" dirty="0"/>
          </a:p>
        </p:txBody>
      </p:sp>
    </p:spTree>
    <p:extLst>
      <p:ext uri="{BB962C8B-B14F-4D97-AF65-F5344CB8AC3E}">
        <p14:creationId xmlns:p14="http://schemas.microsoft.com/office/powerpoint/2010/main" val="5302069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98DC9AEF-5529-46E0-84A9-05A1744FAEDE}" type="slidenum">
              <a:rPr lang="en-GB" altLang="en-US"/>
              <a:pPr>
                <a:defRPr/>
              </a:pPr>
              <a:t>‹#›</a:t>
            </a:fld>
            <a:endParaRPr lang="en-GB" altLang="en-US" dirty="0"/>
          </a:p>
        </p:txBody>
      </p:sp>
    </p:spTree>
    <p:extLst>
      <p:ext uri="{BB962C8B-B14F-4D97-AF65-F5344CB8AC3E}">
        <p14:creationId xmlns:p14="http://schemas.microsoft.com/office/powerpoint/2010/main" val="40086532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44B94ADB-A40B-4F8F-BDCD-CCCAC0C06EC9}" type="slidenum">
              <a:rPr lang="en-GB" altLang="en-US"/>
              <a:pPr>
                <a:defRPr/>
              </a:pPr>
              <a:t>‹#›</a:t>
            </a:fld>
            <a:endParaRPr lang="en-GB" altLang="en-US" dirty="0"/>
          </a:p>
        </p:txBody>
      </p:sp>
    </p:spTree>
    <p:extLst>
      <p:ext uri="{BB962C8B-B14F-4D97-AF65-F5344CB8AC3E}">
        <p14:creationId xmlns:p14="http://schemas.microsoft.com/office/powerpoint/2010/main" val="14197722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76D8A03-0D6D-4C24-9F98-312AFEACBE11}" type="slidenum">
              <a:rPr lang="en-GB" altLang="en-US"/>
              <a:pPr>
                <a:defRPr/>
              </a:pPr>
              <a:t>‹#›</a:t>
            </a:fld>
            <a:endParaRPr lang="en-GB" altLang="en-US" dirty="0"/>
          </a:p>
        </p:txBody>
      </p:sp>
    </p:spTree>
    <p:extLst>
      <p:ext uri="{BB962C8B-B14F-4D97-AF65-F5344CB8AC3E}">
        <p14:creationId xmlns:p14="http://schemas.microsoft.com/office/powerpoint/2010/main" val="10548656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B206BCB-501B-42F2-AFC0-7C737A409B33}" type="slidenum">
              <a:rPr lang="en-GB" altLang="en-US"/>
              <a:pPr>
                <a:defRPr/>
              </a:pPr>
              <a:t>‹#›</a:t>
            </a:fld>
            <a:endParaRPr lang="en-GB" altLang="en-US" dirty="0"/>
          </a:p>
        </p:txBody>
      </p:sp>
    </p:spTree>
    <p:extLst>
      <p:ext uri="{BB962C8B-B14F-4D97-AF65-F5344CB8AC3E}">
        <p14:creationId xmlns:p14="http://schemas.microsoft.com/office/powerpoint/2010/main" val="7481457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72AA5B1-7A42-4059-BD90-2AEF4F67CA8F}" type="slidenum">
              <a:rPr lang="en-GB" altLang="en-US"/>
              <a:pPr>
                <a:defRPr/>
              </a:pPr>
              <a:t>‹#›</a:t>
            </a:fld>
            <a:endParaRPr lang="en-GB" altLang="en-US" dirty="0"/>
          </a:p>
        </p:txBody>
      </p:sp>
    </p:spTree>
    <p:extLst>
      <p:ext uri="{BB962C8B-B14F-4D97-AF65-F5344CB8AC3E}">
        <p14:creationId xmlns:p14="http://schemas.microsoft.com/office/powerpoint/2010/main" val="17042597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7E0BC42-26B6-4A05-8F83-24282B17A910}" type="slidenum">
              <a:rPr lang="en-GB" altLang="en-US"/>
              <a:pPr>
                <a:defRPr/>
              </a:pPr>
              <a:t>‹#›</a:t>
            </a:fld>
            <a:endParaRPr lang="en-GB" altLang="en-US" dirty="0"/>
          </a:p>
        </p:txBody>
      </p:sp>
    </p:spTree>
    <p:extLst>
      <p:ext uri="{BB962C8B-B14F-4D97-AF65-F5344CB8AC3E}">
        <p14:creationId xmlns:p14="http://schemas.microsoft.com/office/powerpoint/2010/main" val="5549711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7343111-409F-444B-A42E-45626919DC5F}" type="slidenum">
              <a:rPr lang="en-GB" altLang="en-US"/>
              <a:pPr>
                <a:defRPr/>
              </a:pPr>
              <a:t>‹#›</a:t>
            </a:fld>
            <a:endParaRPr lang="en-GB" altLang="en-US" dirty="0"/>
          </a:p>
        </p:txBody>
      </p:sp>
    </p:spTree>
    <p:extLst>
      <p:ext uri="{BB962C8B-B14F-4D97-AF65-F5344CB8AC3E}">
        <p14:creationId xmlns:p14="http://schemas.microsoft.com/office/powerpoint/2010/main" val="24460091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65370453-8513-43FC-9BCF-01F97D05D60F}" type="slidenum">
              <a:rPr lang="en-GB" altLang="en-US"/>
              <a:pPr>
                <a:defRPr/>
              </a:pPr>
              <a:t>‹#›</a:t>
            </a:fld>
            <a:endParaRPr lang="en-GB" altLang="en-US" dirty="0"/>
          </a:p>
        </p:txBody>
      </p:sp>
    </p:spTree>
    <p:extLst>
      <p:ext uri="{BB962C8B-B14F-4D97-AF65-F5344CB8AC3E}">
        <p14:creationId xmlns:p14="http://schemas.microsoft.com/office/powerpoint/2010/main" val="5544119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rgbClr val="2C7C9F">
                  <a:lumMod val="60000"/>
                  <a:lumOff val="40000"/>
                </a:srgbClr>
              </a:buClr>
              <a:buSzPct val="110000"/>
              <a:buFont typeface="Wingdings 2" pitchFamily="18" charset="2"/>
              <a:buNone/>
              <a:defRPr/>
            </a:pPr>
            <a:endParaRPr sz="3200">
              <a:solidFill>
                <a:prstClr val="black">
                  <a:lumMod val="65000"/>
                  <a:lumOff val="35000"/>
                </a:prstClr>
              </a:solidFill>
              <a:latin typeface="News Gothic MT"/>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329CA70-749A-46E0-A350-153A86718557}" type="slidenum">
              <a:rPr lang="en-GB" altLang="en-US"/>
              <a:pPr>
                <a:defRPr/>
              </a:pPr>
              <a:t>‹#›</a:t>
            </a:fld>
            <a:endParaRPr lang="en-GB" altLang="en-US"/>
          </a:p>
        </p:txBody>
      </p:sp>
    </p:spTree>
    <p:extLst>
      <p:ext uri="{BB962C8B-B14F-4D97-AF65-F5344CB8AC3E}">
        <p14:creationId xmlns:p14="http://schemas.microsoft.com/office/powerpoint/2010/main" val="34626110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575C8BD-5A4C-4A5B-B8A4-334377BE1002}" type="slidenum">
              <a:rPr lang="en-GB" altLang="en-US"/>
              <a:pPr>
                <a:defRPr/>
              </a:pPr>
              <a:t>‹#›</a:t>
            </a:fld>
            <a:endParaRPr lang="en-GB" altLang="en-US" dirty="0"/>
          </a:p>
        </p:txBody>
      </p:sp>
    </p:spTree>
    <p:extLst>
      <p:ext uri="{BB962C8B-B14F-4D97-AF65-F5344CB8AC3E}">
        <p14:creationId xmlns:p14="http://schemas.microsoft.com/office/powerpoint/2010/main" val="10127882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C7733375-3D0D-42C1-B130-17800742E392}" type="slidenum">
              <a:rPr lang="en-GB" altLang="en-US"/>
              <a:pPr>
                <a:defRPr/>
              </a:pPr>
              <a:t>‹#›</a:t>
            </a:fld>
            <a:endParaRPr lang="en-GB" altLang="en-US" dirty="0"/>
          </a:p>
        </p:txBody>
      </p:sp>
    </p:spTree>
    <p:extLst>
      <p:ext uri="{BB962C8B-B14F-4D97-AF65-F5344CB8AC3E}">
        <p14:creationId xmlns:p14="http://schemas.microsoft.com/office/powerpoint/2010/main" val="13238948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p:txBody>
          <a:bodyPr/>
          <a:lstStyle>
            <a:lvl1pPr>
              <a:defRPr/>
            </a:lvl1pPr>
          </a:lstStyle>
          <a:p>
            <a:pPr>
              <a:defRPr/>
            </a:pPr>
            <a:fld id="{5BB092D5-E362-42EC-A624-70A95ECB1C1C}" type="slidenum">
              <a:rPr lang="en-GB" altLang="en-US"/>
              <a:pPr>
                <a:defRPr/>
              </a:pPr>
              <a:t>‹#›</a:t>
            </a:fld>
            <a:endParaRPr lang="en-GB" altLang="en-US" dirty="0"/>
          </a:p>
        </p:txBody>
      </p:sp>
    </p:spTree>
    <p:extLst>
      <p:ext uri="{BB962C8B-B14F-4D97-AF65-F5344CB8AC3E}">
        <p14:creationId xmlns:p14="http://schemas.microsoft.com/office/powerpoint/2010/main" val="30849424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5A91803-A534-40DE-A8ED-C3FCEDD59C85}" type="slidenum">
              <a:rPr lang="en-GB" altLang="en-US"/>
              <a:pPr>
                <a:defRPr/>
              </a:pPr>
              <a:t>‹#›</a:t>
            </a:fld>
            <a:endParaRPr lang="en-GB" altLang="en-US" dirty="0"/>
          </a:p>
        </p:txBody>
      </p:sp>
    </p:spTree>
    <p:extLst>
      <p:ext uri="{BB962C8B-B14F-4D97-AF65-F5344CB8AC3E}">
        <p14:creationId xmlns:p14="http://schemas.microsoft.com/office/powerpoint/2010/main" val="14353384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32EBF57-F921-46A5-848A-5175C88887D2}" type="slidenum">
              <a:rPr lang="en-GB" altLang="en-US"/>
              <a:pPr>
                <a:defRPr/>
              </a:pPr>
              <a:t>‹#›</a:t>
            </a:fld>
            <a:endParaRPr lang="en-GB" altLang="en-US" dirty="0"/>
          </a:p>
        </p:txBody>
      </p:sp>
    </p:spTree>
    <p:extLst>
      <p:ext uri="{BB962C8B-B14F-4D97-AF65-F5344CB8AC3E}">
        <p14:creationId xmlns:p14="http://schemas.microsoft.com/office/powerpoint/2010/main" val="320224412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46B9BC7-CBC1-4F02-B26A-5BA8CCFF6B23}" type="slidenum">
              <a:rPr lang="en-GB" altLang="en-US"/>
              <a:pPr>
                <a:defRPr/>
              </a:pPr>
              <a:t>‹#›</a:t>
            </a:fld>
            <a:endParaRPr lang="en-GB" altLang="en-US" dirty="0"/>
          </a:p>
        </p:txBody>
      </p:sp>
    </p:spTree>
    <p:extLst>
      <p:ext uri="{BB962C8B-B14F-4D97-AF65-F5344CB8AC3E}">
        <p14:creationId xmlns:p14="http://schemas.microsoft.com/office/powerpoint/2010/main" val="8228638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E273D0A3-BBF1-4B2E-8FDA-1A8D0E289699}" type="slidenum">
              <a:rPr lang="en-GB" altLang="en-US"/>
              <a:pPr>
                <a:defRPr/>
              </a:pPr>
              <a:t>‹#›</a:t>
            </a:fld>
            <a:endParaRPr lang="en-GB" altLang="en-US" dirty="0"/>
          </a:p>
        </p:txBody>
      </p:sp>
    </p:spTree>
    <p:extLst>
      <p:ext uri="{BB962C8B-B14F-4D97-AF65-F5344CB8AC3E}">
        <p14:creationId xmlns:p14="http://schemas.microsoft.com/office/powerpoint/2010/main" val="39347321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31B810D-FD4B-4A5C-B18C-EFD675AC8E7F}" type="slidenum">
              <a:rPr lang="en-GB" altLang="en-US"/>
              <a:pPr>
                <a:defRPr/>
              </a:pPr>
              <a:t>‹#›</a:t>
            </a:fld>
            <a:endParaRPr lang="en-GB" altLang="en-US" dirty="0"/>
          </a:p>
        </p:txBody>
      </p:sp>
    </p:spTree>
    <p:extLst>
      <p:ext uri="{BB962C8B-B14F-4D97-AF65-F5344CB8AC3E}">
        <p14:creationId xmlns:p14="http://schemas.microsoft.com/office/powerpoint/2010/main" val="7823706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38B39BD7-91E8-45FF-AA91-7AA78A0B1115}" type="slidenum">
              <a:rPr lang="en-GB" altLang="en-US"/>
              <a:pPr>
                <a:defRPr/>
              </a:pPr>
              <a:t>‹#›</a:t>
            </a:fld>
            <a:endParaRPr lang="en-GB" altLang="en-US" dirty="0"/>
          </a:p>
        </p:txBody>
      </p:sp>
    </p:spTree>
    <p:extLst>
      <p:ext uri="{BB962C8B-B14F-4D97-AF65-F5344CB8AC3E}">
        <p14:creationId xmlns:p14="http://schemas.microsoft.com/office/powerpoint/2010/main" val="17514429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C9F32B7-ECDC-4679-8BCF-4E7C92082216}" type="slidenum">
              <a:rPr lang="en-GB" altLang="en-US"/>
              <a:pPr>
                <a:defRPr/>
              </a:pPr>
              <a:t>‹#›</a:t>
            </a:fld>
            <a:endParaRPr lang="en-GB" altLang="en-US" dirty="0"/>
          </a:p>
        </p:txBody>
      </p:sp>
    </p:spTree>
    <p:extLst>
      <p:ext uri="{BB962C8B-B14F-4D97-AF65-F5344CB8AC3E}">
        <p14:creationId xmlns:p14="http://schemas.microsoft.com/office/powerpoint/2010/main" val="31670668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CE3346D-3287-431C-A429-857F858A34F6}" type="slidenum">
              <a:rPr lang="en-GB" altLang="en-US"/>
              <a:pPr>
                <a:defRPr/>
              </a:pPr>
              <a:t>‹#›</a:t>
            </a:fld>
            <a:endParaRPr lang="en-GB" altLang="en-US" dirty="0"/>
          </a:p>
        </p:txBody>
      </p:sp>
    </p:spTree>
    <p:extLst>
      <p:ext uri="{BB962C8B-B14F-4D97-AF65-F5344CB8AC3E}">
        <p14:creationId xmlns:p14="http://schemas.microsoft.com/office/powerpoint/2010/main" val="6334750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650FBA5-FFC9-4232-83EA-CCCC66DE639F}" type="slidenum">
              <a:rPr lang="en-GB" altLang="en-US"/>
              <a:pPr>
                <a:defRPr/>
              </a:pPr>
              <a:t>‹#›</a:t>
            </a:fld>
            <a:endParaRPr lang="en-GB" altLang="en-US" dirty="0"/>
          </a:p>
        </p:txBody>
      </p:sp>
    </p:spTree>
    <p:extLst>
      <p:ext uri="{BB962C8B-B14F-4D97-AF65-F5344CB8AC3E}">
        <p14:creationId xmlns:p14="http://schemas.microsoft.com/office/powerpoint/2010/main" val="426929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7021FBB4-A2E2-41A7-B099-997B20BD977F}" type="slidenum">
              <a:rPr lang="en-GB" altLang="en-US"/>
              <a:pPr>
                <a:defRPr/>
              </a:pPr>
              <a:t>‹#›</a:t>
            </a:fld>
            <a:endParaRPr lang="en-GB" altLang="en-US" dirty="0"/>
          </a:p>
        </p:txBody>
      </p:sp>
    </p:spTree>
    <p:extLst>
      <p:ext uri="{BB962C8B-B14F-4D97-AF65-F5344CB8AC3E}">
        <p14:creationId xmlns:p14="http://schemas.microsoft.com/office/powerpoint/2010/main" val="33938187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FE71A43F-AD15-4AAB-9231-690175AC0B4E}" type="slidenum">
              <a:rPr lang="en-GB" altLang="en-US"/>
              <a:pPr>
                <a:defRPr/>
              </a:pPr>
              <a:t>‹#›</a:t>
            </a:fld>
            <a:endParaRPr lang="en-GB" altLang="en-US" dirty="0"/>
          </a:p>
        </p:txBody>
      </p:sp>
    </p:spTree>
    <p:extLst>
      <p:ext uri="{BB962C8B-B14F-4D97-AF65-F5344CB8AC3E}">
        <p14:creationId xmlns:p14="http://schemas.microsoft.com/office/powerpoint/2010/main" val="26396203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rgbClr val="2C7C9F">
                  <a:lumMod val="60000"/>
                  <a:lumOff val="40000"/>
                </a:srgbClr>
              </a:buClr>
              <a:buSzPct val="110000"/>
              <a:buFont typeface="Wingdings 2" pitchFamily="18" charset="2"/>
              <a:buNone/>
              <a:defRPr/>
            </a:pPr>
            <a:endParaRPr sz="3200">
              <a:solidFill>
                <a:prstClr val="black">
                  <a:lumMod val="65000"/>
                  <a:lumOff val="35000"/>
                </a:prstClr>
              </a:solidFill>
              <a:latin typeface="News Gothic MT"/>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96E7BC3-9D6A-47E0-AF48-4D54B041DC9E}" type="slidenum">
              <a:rPr lang="en-GB" altLang="en-US"/>
              <a:pPr>
                <a:defRPr/>
              </a:pPr>
              <a:t>‹#›</a:t>
            </a:fld>
            <a:endParaRPr lang="en-GB" altLang="en-US"/>
          </a:p>
        </p:txBody>
      </p:sp>
    </p:spTree>
    <p:extLst>
      <p:ext uri="{BB962C8B-B14F-4D97-AF65-F5344CB8AC3E}">
        <p14:creationId xmlns:p14="http://schemas.microsoft.com/office/powerpoint/2010/main" val="4310377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4952933-120E-4373-AB5C-EA366615C24C}" type="slidenum">
              <a:rPr lang="en-GB" altLang="en-US"/>
              <a:pPr>
                <a:defRPr/>
              </a:pPr>
              <a:t>‹#›</a:t>
            </a:fld>
            <a:endParaRPr lang="en-GB" altLang="en-US" dirty="0"/>
          </a:p>
        </p:txBody>
      </p:sp>
    </p:spTree>
    <p:extLst>
      <p:ext uri="{BB962C8B-B14F-4D97-AF65-F5344CB8AC3E}">
        <p14:creationId xmlns:p14="http://schemas.microsoft.com/office/powerpoint/2010/main" val="24537477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812451B9-6658-4525-B067-886625A33434}" type="slidenum">
              <a:rPr lang="en-GB" altLang="en-US"/>
              <a:pPr>
                <a:defRPr/>
              </a:pPr>
              <a:t>‹#›</a:t>
            </a:fld>
            <a:endParaRPr lang="en-GB" altLang="en-US" dirty="0"/>
          </a:p>
        </p:txBody>
      </p:sp>
    </p:spTree>
    <p:extLst>
      <p:ext uri="{BB962C8B-B14F-4D97-AF65-F5344CB8AC3E}">
        <p14:creationId xmlns:p14="http://schemas.microsoft.com/office/powerpoint/2010/main" val="142444737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p>
        </p:txBody>
      </p:sp>
      <p:sp>
        <p:nvSpPr>
          <p:cNvPr id="6" name="Footer Placeholder 4"/>
          <p:cNvSpPr>
            <a:spLocks noGrp="1"/>
          </p:cNvSpPr>
          <p:nvPr>
            <p:ph type="ftr" sz="quarter" idx="15"/>
          </p:nvPr>
        </p:nvSpPr>
        <p:spPr/>
        <p:txBody>
          <a:bodyPr/>
          <a:lstStyle>
            <a:lvl1pPr>
              <a:defRPr/>
            </a:lvl1pPr>
          </a:lstStyle>
          <a:p>
            <a:pPr>
              <a:defRPr/>
            </a:pPr>
            <a:endParaRPr lang="en-GB"/>
          </a:p>
        </p:txBody>
      </p:sp>
      <p:sp>
        <p:nvSpPr>
          <p:cNvPr id="7" name="Slide Number Placeholder 5"/>
          <p:cNvSpPr>
            <a:spLocks noGrp="1"/>
          </p:cNvSpPr>
          <p:nvPr>
            <p:ph type="sldNum" sz="quarter" idx="16"/>
          </p:nvPr>
        </p:nvSpPr>
        <p:spPr/>
        <p:txBody>
          <a:bodyPr/>
          <a:lstStyle>
            <a:lvl1pPr>
              <a:defRPr/>
            </a:lvl1pPr>
          </a:lstStyle>
          <a:p>
            <a:pPr>
              <a:defRPr/>
            </a:pPr>
            <a:fld id="{6C430A5C-62D0-4DFF-B4D9-B6CD367129D3}" type="slidenum">
              <a:rPr lang="en-GB" altLang="en-US"/>
              <a:pPr>
                <a:defRPr/>
              </a:pPr>
              <a:t>‹#›</a:t>
            </a:fld>
            <a:endParaRPr lang="en-GB" altLang="en-US" dirty="0"/>
          </a:p>
        </p:txBody>
      </p:sp>
    </p:spTree>
    <p:extLst>
      <p:ext uri="{BB962C8B-B14F-4D97-AF65-F5344CB8AC3E}">
        <p14:creationId xmlns:p14="http://schemas.microsoft.com/office/powerpoint/2010/main" val="19358781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76E1AF0-C6CF-4F28-9B3C-6C42817E4C93}" type="slidenum">
              <a:rPr lang="en-GB" altLang="en-US"/>
              <a:pPr>
                <a:defRPr/>
              </a:pPr>
              <a:t>‹#›</a:t>
            </a:fld>
            <a:endParaRPr lang="en-GB" altLang="en-US" dirty="0"/>
          </a:p>
        </p:txBody>
      </p:sp>
    </p:spTree>
    <p:extLst>
      <p:ext uri="{BB962C8B-B14F-4D97-AF65-F5344CB8AC3E}">
        <p14:creationId xmlns:p14="http://schemas.microsoft.com/office/powerpoint/2010/main" val="3637164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82BE02C-FDD9-4761-9799-9775B0D60F47}" type="slidenum">
              <a:rPr lang="en-GB" altLang="en-US"/>
              <a:pPr>
                <a:defRPr/>
              </a:pPr>
              <a:t>‹#›</a:t>
            </a:fld>
            <a:endParaRPr lang="en-GB" altLang="en-US" dirty="0"/>
          </a:p>
        </p:txBody>
      </p:sp>
    </p:spTree>
    <p:extLst>
      <p:ext uri="{BB962C8B-B14F-4D97-AF65-F5344CB8AC3E}">
        <p14:creationId xmlns:p14="http://schemas.microsoft.com/office/powerpoint/2010/main" val="22985568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CB8DDC6-1B92-40E8-B92A-EFBF1B1DE95B}" type="slidenum">
              <a:rPr lang="en-GB" altLang="en-US"/>
              <a:pPr>
                <a:defRPr/>
              </a:pPr>
              <a:t>‹#›</a:t>
            </a:fld>
            <a:endParaRPr lang="en-GB" altLang="en-US" dirty="0"/>
          </a:p>
        </p:txBody>
      </p:sp>
    </p:spTree>
    <p:extLst>
      <p:ext uri="{BB962C8B-B14F-4D97-AF65-F5344CB8AC3E}">
        <p14:creationId xmlns:p14="http://schemas.microsoft.com/office/powerpoint/2010/main" val="7355244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8BC4DFEA-8E5D-4B1A-8665-564F2D689848}" type="slidenum">
              <a:rPr lang="en-GB" altLang="en-US"/>
              <a:pPr>
                <a:defRPr/>
              </a:pPr>
              <a:t>‹#›</a:t>
            </a:fld>
            <a:endParaRPr lang="en-GB" altLang="en-US" dirty="0"/>
          </a:p>
        </p:txBody>
      </p:sp>
    </p:spTree>
    <p:extLst>
      <p:ext uri="{BB962C8B-B14F-4D97-AF65-F5344CB8AC3E}">
        <p14:creationId xmlns:p14="http://schemas.microsoft.com/office/powerpoint/2010/main" val="33232655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64167964-3EE6-42A3-B27F-99A5926EFF3B}" type="slidenum">
              <a:rPr lang="en-GB" altLang="en-US"/>
              <a:pPr>
                <a:defRPr/>
              </a:pPr>
              <a:t>‹#›</a:t>
            </a:fld>
            <a:endParaRPr lang="en-GB" altLang="en-US" dirty="0"/>
          </a:p>
        </p:txBody>
      </p:sp>
    </p:spTree>
    <p:extLst>
      <p:ext uri="{BB962C8B-B14F-4D97-AF65-F5344CB8AC3E}">
        <p14:creationId xmlns:p14="http://schemas.microsoft.com/office/powerpoint/2010/main" val="27871167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C16A572-243D-44E2-BF8C-394D3C3E73AC}" type="slidenum">
              <a:rPr lang="en-GB" altLang="en-US"/>
              <a:pPr>
                <a:defRPr/>
              </a:pPr>
              <a:t>‹#›</a:t>
            </a:fld>
            <a:endParaRPr lang="en-GB" altLang="en-US" dirty="0"/>
          </a:p>
        </p:txBody>
      </p:sp>
    </p:spTree>
    <p:extLst>
      <p:ext uri="{BB962C8B-B14F-4D97-AF65-F5344CB8AC3E}">
        <p14:creationId xmlns:p14="http://schemas.microsoft.com/office/powerpoint/2010/main" val="1266231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6CCF5CD-0F14-4490-B09B-B7911FEBB4BE}" type="slidenum">
              <a:rPr lang="en-GB" altLang="en-US"/>
              <a:pPr>
                <a:defRPr/>
              </a:pPr>
              <a:t>‹#›</a:t>
            </a:fld>
            <a:endParaRPr lang="en-GB" altLang="en-US" dirty="0"/>
          </a:p>
        </p:txBody>
      </p:sp>
    </p:spTree>
    <p:extLst>
      <p:ext uri="{BB962C8B-B14F-4D97-AF65-F5344CB8AC3E}">
        <p14:creationId xmlns:p14="http://schemas.microsoft.com/office/powerpoint/2010/main" val="108770278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359FDA7-8F3C-42B1-AE3E-9153D12A0F8E}" type="slidenum">
              <a:rPr lang="en-GB" altLang="en-US"/>
              <a:pPr>
                <a:defRPr/>
              </a:pPr>
              <a:t>‹#›</a:t>
            </a:fld>
            <a:endParaRPr lang="en-GB" altLang="en-US" dirty="0"/>
          </a:p>
        </p:txBody>
      </p:sp>
    </p:spTree>
    <p:extLst>
      <p:ext uri="{BB962C8B-B14F-4D97-AF65-F5344CB8AC3E}">
        <p14:creationId xmlns:p14="http://schemas.microsoft.com/office/powerpoint/2010/main" val="38146585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500725E-FFF4-443C-A00E-A84BDED90DAD}" type="slidenum">
              <a:rPr lang="en-GB" altLang="en-US"/>
              <a:pPr>
                <a:defRPr/>
              </a:pPr>
              <a:t>‹#›</a:t>
            </a:fld>
            <a:endParaRPr lang="en-GB" altLang="en-US" dirty="0"/>
          </a:p>
        </p:txBody>
      </p:sp>
    </p:spTree>
    <p:extLst>
      <p:ext uri="{BB962C8B-B14F-4D97-AF65-F5344CB8AC3E}">
        <p14:creationId xmlns:p14="http://schemas.microsoft.com/office/powerpoint/2010/main" val="137976173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0D8AE3DD-9147-4689-8CAA-5E8A4D2BEEFB}" type="slidenum">
              <a:rPr lang="en-GB" altLang="en-US"/>
              <a:pPr>
                <a:defRPr/>
              </a:pPr>
              <a:t>‹#›</a:t>
            </a:fld>
            <a:endParaRPr lang="en-GB" altLang="en-US" dirty="0"/>
          </a:p>
        </p:txBody>
      </p:sp>
    </p:spTree>
    <p:extLst>
      <p:ext uri="{BB962C8B-B14F-4D97-AF65-F5344CB8AC3E}">
        <p14:creationId xmlns:p14="http://schemas.microsoft.com/office/powerpoint/2010/main" val="27351779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1BFA43C2-1D1A-494C-8269-47B47A5F9A9A}" type="slidenum">
              <a:rPr lang="en-GB" altLang="en-US"/>
              <a:pPr>
                <a:defRPr/>
              </a:pPr>
              <a:t>‹#›</a:t>
            </a:fld>
            <a:endParaRPr lang="en-GB" altLang="en-US" dirty="0"/>
          </a:p>
        </p:txBody>
      </p:sp>
    </p:spTree>
    <p:extLst>
      <p:ext uri="{BB962C8B-B14F-4D97-AF65-F5344CB8AC3E}">
        <p14:creationId xmlns:p14="http://schemas.microsoft.com/office/powerpoint/2010/main" val="27848179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2"/>
          <p:cNvGrpSpPr>
            <a:grpSpLocks/>
          </p:cNvGrpSpPr>
          <p:nvPr/>
        </p:nvGrpSpPr>
        <p:grpSpPr bwMode="auto">
          <a:xfrm>
            <a:off x="474663" y="458788"/>
            <a:ext cx="838200" cy="1255712"/>
            <a:chOff x="299" y="289"/>
            <a:chExt cx="528" cy="791"/>
          </a:xfrm>
        </p:grpSpPr>
        <p:sp>
          <p:nvSpPr>
            <p:cNvPr id="5" name="Freeform 14"/>
            <p:cNvSpPr>
              <a:spLocks/>
            </p:cNvSpPr>
            <p:nvPr userDrawn="1"/>
          </p:nvSpPr>
          <p:spPr bwMode="black">
            <a:xfrm>
              <a:off x="299" y="289"/>
              <a:ext cx="497" cy="497"/>
            </a:xfrm>
            <a:custGeom>
              <a:avLst/>
              <a:gdLst>
                <a:gd name="T0" fmla="*/ 0 w 3967"/>
                <a:gd name="T1" fmla="*/ 0 h 3970"/>
                <a:gd name="T2" fmla="*/ 0 w 3967"/>
                <a:gd name="T3" fmla="*/ 0 h 3970"/>
                <a:gd name="T4" fmla="*/ 0 w 3967"/>
                <a:gd name="T5" fmla="*/ 0 h 3970"/>
                <a:gd name="T6" fmla="*/ 0 w 3967"/>
                <a:gd name="T7" fmla="*/ 0 h 3970"/>
                <a:gd name="T8" fmla="*/ 0 w 3967"/>
                <a:gd name="T9" fmla="*/ 0 h 3970"/>
                <a:gd name="T10" fmla="*/ 0 w 3967"/>
                <a:gd name="T11" fmla="*/ 0 h 3970"/>
                <a:gd name="T12" fmla="*/ 0 w 3967"/>
                <a:gd name="T13" fmla="*/ 0 h 3970"/>
                <a:gd name="T14" fmla="*/ 0 w 3967"/>
                <a:gd name="T15" fmla="*/ 0 h 3970"/>
                <a:gd name="T16" fmla="*/ 0 w 3967"/>
                <a:gd name="T17" fmla="*/ 0 h 3970"/>
                <a:gd name="T18" fmla="*/ 0 w 3967"/>
                <a:gd name="T19" fmla="*/ 0 h 3970"/>
                <a:gd name="T20" fmla="*/ 0 w 3967"/>
                <a:gd name="T21" fmla="*/ 0 h 3970"/>
                <a:gd name="T22" fmla="*/ 0 w 3967"/>
                <a:gd name="T23" fmla="*/ 0 h 3970"/>
                <a:gd name="T24" fmla="*/ 0 w 3967"/>
                <a:gd name="T25" fmla="*/ 0 h 3970"/>
                <a:gd name="T26" fmla="*/ 0 w 3967"/>
                <a:gd name="T27" fmla="*/ 0 h 3970"/>
                <a:gd name="T28" fmla="*/ 0 w 3967"/>
                <a:gd name="T29" fmla="*/ 0 h 3970"/>
                <a:gd name="T30" fmla="*/ 0 w 3967"/>
                <a:gd name="T31" fmla="*/ 0 h 3970"/>
                <a:gd name="T32" fmla="*/ 0 w 3967"/>
                <a:gd name="T33" fmla="*/ 0 h 3970"/>
                <a:gd name="T34" fmla="*/ 0 w 3967"/>
                <a:gd name="T35" fmla="*/ 0 h 3970"/>
                <a:gd name="T36" fmla="*/ 0 w 3967"/>
                <a:gd name="T37" fmla="*/ 0 h 3970"/>
                <a:gd name="T38" fmla="*/ 0 w 3967"/>
                <a:gd name="T39" fmla="*/ 0 h 3970"/>
                <a:gd name="T40" fmla="*/ 0 w 3967"/>
                <a:gd name="T41" fmla="*/ 0 h 3970"/>
                <a:gd name="T42" fmla="*/ 0 w 3967"/>
                <a:gd name="T43" fmla="*/ 0 h 3970"/>
                <a:gd name="T44" fmla="*/ 0 w 3967"/>
                <a:gd name="T45" fmla="*/ 0 h 3970"/>
                <a:gd name="T46" fmla="*/ 0 w 3967"/>
                <a:gd name="T47" fmla="*/ 0 h 3970"/>
                <a:gd name="T48" fmla="*/ 0 w 3967"/>
                <a:gd name="T49" fmla="*/ 0 h 3970"/>
                <a:gd name="T50" fmla="*/ 0 w 3967"/>
                <a:gd name="T51" fmla="*/ 0 h 3970"/>
                <a:gd name="T52" fmla="*/ 0 w 3967"/>
                <a:gd name="T53" fmla="*/ 0 h 3970"/>
                <a:gd name="T54" fmla="*/ 0 w 3967"/>
                <a:gd name="T55" fmla="*/ 0 h 3970"/>
                <a:gd name="T56" fmla="*/ 0 w 3967"/>
                <a:gd name="T57" fmla="*/ 0 h 3970"/>
                <a:gd name="T58" fmla="*/ 0 w 3967"/>
                <a:gd name="T59" fmla="*/ 0 h 3970"/>
                <a:gd name="T60" fmla="*/ 0 w 3967"/>
                <a:gd name="T61" fmla="*/ 0 h 3970"/>
                <a:gd name="T62" fmla="*/ 0 w 3967"/>
                <a:gd name="T63" fmla="*/ 0 h 3970"/>
                <a:gd name="T64" fmla="*/ 0 w 3967"/>
                <a:gd name="T65" fmla="*/ 0 h 3970"/>
                <a:gd name="T66" fmla="*/ 0 w 3967"/>
                <a:gd name="T67" fmla="*/ 0 h 3970"/>
                <a:gd name="T68" fmla="*/ 0 w 3967"/>
                <a:gd name="T69" fmla="*/ 0 h 3970"/>
                <a:gd name="T70" fmla="*/ 0 w 3967"/>
                <a:gd name="T71" fmla="*/ 0 h 3970"/>
                <a:gd name="T72" fmla="*/ 0 w 3967"/>
                <a:gd name="T73" fmla="*/ 0 h 3970"/>
                <a:gd name="T74" fmla="*/ 0 w 3967"/>
                <a:gd name="T75" fmla="*/ 0 h 3970"/>
                <a:gd name="T76" fmla="*/ 0 w 3967"/>
                <a:gd name="T77" fmla="*/ 0 h 3970"/>
                <a:gd name="T78" fmla="*/ 0 w 3967"/>
                <a:gd name="T79" fmla="*/ 0 h 3970"/>
                <a:gd name="T80" fmla="*/ 0 w 3967"/>
                <a:gd name="T81" fmla="*/ 0 h 3970"/>
                <a:gd name="T82" fmla="*/ 0 w 3967"/>
                <a:gd name="T83" fmla="*/ 0 h 3970"/>
                <a:gd name="T84" fmla="*/ 0 w 3967"/>
                <a:gd name="T85" fmla="*/ 0 h 3970"/>
                <a:gd name="T86" fmla="*/ 0 w 3967"/>
                <a:gd name="T87" fmla="*/ 0 h 3970"/>
                <a:gd name="T88" fmla="*/ 0 w 3967"/>
                <a:gd name="T89" fmla="*/ 0 h 3970"/>
                <a:gd name="T90" fmla="*/ 0 w 3967"/>
                <a:gd name="T91" fmla="*/ 0 h 3970"/>
                <a:gd name="T92" fmla="*/ 0 w 3967"/>
                <a:gd name="T93" fmla="*/ 0 h 3970"/>
                <a:gd name="T94" fmla="*/ 0 w 3967"/>
                <a:gd name="T95" fmla="*/ 0 h 3970"/>
                <a:gd name="T96" fmla="*/ 0 w 3967"/>
                <a:gd name="T97" fmla="*/ 0 h 3970"/>
                <a:gd name="T98" fmla="*/ 0 w 3967"/>
                <a:gd name="T99" fmla="*/ 0 h 3970"/>
                <a:gd name="T100" fmla="*/ 0 w 3967"/>
                <a:gd name="T101" fmla="*/ 0 h 3970"/>
                <a:gd name="T102" fmla="*/ 0 w 3967"/>
                <a:gd name="T103" fmla="*/ 0 h 3970"/>
                <a:gd name="T104" fmla="*/ 0 w 3967"/>
                <a:gd name="T105" fmla="*/ 0 h 3970"/>
                <a:gd name="T106" fmla="*/ 0 w 3967"/>
                <a:gd name="T107" fmla="*/ 0 h 3970"/>
                <a:gd name="T108" fmla="*/ 0 w 3967"/>
                <a:gd name="T109" fmla="*/ 0 h 3970"/>
                <a:gd name="T110" fmla="*/ 0 w 3967"/>
                <a:gd name="T111" fmla="*/ 0 h 3970"/>
                <a:gd name="T112" fmla="*/ 0 w 3967"/>
                <a:gd name="T113" fmla="*/ 0 h 3970"/>
                <a:gd name="T114" fmla="*/ 0 w 3967"/>
                <a:gd name="T115" fmla="*/ 0 h 3970"/>
                <a:gd name="T116" fmla="*/ 0 w 3967"/>
                <a:gd name="T117" fmla="*/ 0 h 3970"/>
                <a:gd name="T118" fmla="*/ 0 w 3967"/>
                <a:gd name="T119" fmla="*/ 0 h 3970"/>
                <a:gd name="T120" fmla="*/ 0 w 3967"/>
                <a:gd name="T121" fmla="*/ 0 h 3970"/>
                <a:gd name="T122" fmla="*/ 0 w 3967"/>
                <a:gd name="T123" fmla="*/ 0 h 3970"/>
                <a:gd name="T124" fmla="*/ 0 w 3967"/>
                <a:gd name="T125" fmla="*/ 0 h 39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67" h="3970">
                  <a:moveTo>
                    <a:pt x="581" y="0"/>
                  </a:moveTo>
                  <a:lnTo>
                    <a:pt x="604" y="4"/>
                  </a:lnTo>
                  <a:lnTo>
                    <a:pt x="621" y="15"/>
                  </a:lnTo>
                  <a:lnTo>
                    <a:pt x="637" y="28"/>
                  </a:lnTo>
                  <a:lnTo>
                    <a:pt x="648" y="44"/>
                  </a:lnTo>
                  <a:lnTo>
                    <a:pt x="658" y="57"/>
                  </a:lnTo>
                  <a:lnTo>
                    <a:pt x="665" y="67"/>
                  </a:lnTo>
                  <a:lnTo>
                    <a:pt x="677" y="84"/>
                  </a:lnTo>
                  <a:lnTo>
                    <a:pt x="685" y="92"/>
                  </a:lnTo>
                  <a:lnTo>
                    <a:pt x="688" y="92"/>
                  </a:lnTo>
                  <a:lnTo>
                    <a:pt x="696" y="88"/>
                  </a:lnTo>
                  <a:lnTo>
                    <a:pt x="702" y="76"/>
                  </a:lnTo>
                  <a:lnTo>
                    <a:pt x="708" y="63"/>
                  </a:lnTo>
                  <a:lnTo>
                    <a:pt x="713" y="48"/>
                  </a:lnTo>
                  <a:lnTo>
                    <a:pt x="721" y="36"/>
                  </a:lnTo>
                  <a:lnTo>
                    <a:pt x="732" y="25"/>
                  </a:lnTo>
                  <a:lnTo>
                    <a:pt x="748" y="13"/>
                  </a:lnTo>
                  <a:lnTo>
                    <a:pt x="767" y="4"/>
                  </a:lnTo>
                  <a:lnTo>
                    <a:pt x="786" y="0"/>
                  </a:lnTo>
                  <a:lnTo>
                    <a:pt x="824" y="5"/>
                  </a:lnTo>
                  <a:lnTo>
                    <a:pt x="859" y="19"/>
                  </a:lnTo>
                  <a:lnTo>
                    <a:pt x="890" y="42"/>
                  </a:lnTo>
                  <a:lnTo>
                    <a:pt x="918" y="71"/>
                  </a:lnTo>
                  <a:lnTo>
                    <a:pt x="941" y="103"/>
                  </a:lnTo>
                  <a:lnTo>
                    <a:pt x="966" y="153"/>
                  </a:lnTo>
                  <a:lnTo>
                    <a:pt x="976" y="165"/>
                  </a:lnTo>
                  <a:lnTo>
                    <a:pt x="986" y="170"/>
                  </a:lnTo>
                  <a:lnTo>
                    <a:pt x="995" y="167"/>
                  </a:lnTo>
                  <a:lnTo>
                    <a:pt x="1007" y="155"/>
                  </a:lnTo>
                  <a:lnTo>
                    <a:pt x="1018" y="138"/>
                  </a:lnTo>
                  <a:lnTo>
                    <a:pt x="1030" y="117"/>
                  </a:lnTo>
                  <a:lnTo>
                    <a:pt x="1045" y="96"/>
                  </a:lnTo>
                  <a:lnTo>
                    <a:pt x="1062" y="74"/>
                  </a:lnTo>
                  <a:lnTo>
                    <a:pt x="1083" y="57"/>
                  </a:lnTo>
                  <a:lnTo>
                    <a:pt x="1108" y="46"/>
                  </a:lnTo>
                  <a:lnTo>
                    <a:pt x="1137" y="42"/>
                  </a:lnTo>
                  <a:lnTo>
                    <a:pt x="1168" y="44"/>
                  </a:lnTo>
                  <a:lnTo>
                    <a:pt x="1193" y="50"/>
                  </a:lnTo>
                  <a:lnTo>
                    <a:pt x="1214" y="59"/>
                  </a:lnTo>
                  <a:lnTo>
                    <a:pt x="1229" y="69"/>
                  </a:lnTo>
                  <a:lnTo>
                    <a:pt x="1244" y="80"/>
                  </a:lnTo>
                  <a:lnTo>
                    <a:pt x="1262" y="103"/>
                  </a:lnTo>
                  <a:lnTo>
                    <a:pt x="1275" y="132"/>
                  </a:lnTo>
                  <a:lnTo>
                    <a:pt x="1285" y="165"/>
                  </a:lnTo>
                  <a:lnTo>
                    <a:pt x="1292" y="197"/>
                  </a:lnTo>
                  <a:lnTo>
                    <a:pt x="1300" y="226"/>
                  </a:lnTo>
                  <a:lnTo>
                    <a:pt x="1306" y="249"/>
                  </a:lnTo>
                  <a:lnTo>
                    <a:pt x="1308" y="278"/>
                  </a:lnTo>
                  <a:lnTo>
                    <a:pt x="1310" y="310"/>
                  </a:lnTo>
                  <a:lnTo>
                    <a:pt x="1308" y="343"/>
                  </a:lnTo>
                  <a:lnTo>
                    <a:pt x="1308" y="374"/>
                  </a:lnTo>
                  <a:lnTo>
                    <a:pt x="1306" y="399"/>
                  </a:lnTo>
                  <a:lnTo>
                    <a:pt x="1306" y="429"/>
                  </a:lnTo>
                  <a:lnTo>
                    <a:pt x="1308" y="449"/>
                  </a:lnTo>
                  <a:lnTo>
                    <a:pt x="1315" y="487"/>
                  </a:lnTo>
                  <a:lnTo>
                    <a:pt x="1323" y="498"/>
                  </a:lnTo>
                  <a:lnTo>
                    <a:pt x="1333" y="504"/>
                  </a:lnTo>
                  <a:lnTo>
                    <a:pt x="1346" y="500"/>
                  </a:lnTo>
                  <a:lnTo>
                    <a:pt x="1361" y="489"/>
                  </a:lnTo>
                  <a:lnTo>
                    <a:pt x="1394" y="456"/>
                  </a:lnTo>
                  <a:lnTo>
                    <a:pt x="1413" y="441"/>
                  </a:lnTo>
                  <a:lnTo>
                    <a:pt x="1436" y="426"/>
                  </a:lnTo>
                  <a:lnTo>
                    <a:pt x="1463" y="414"/>
                  </a:lnTo>
                  <a:lnTo>
                    <a:pt x="1494" y="410"/>
                  </a:lnTo>
                  <a:lnTo>
                    <a:pt x="1509" y="412"/>
                  </a:lnTo>
                  <a:lnTo>
                    <a:pt x="1526" y="420"/>
                  </a:lnTo>
                  <a:lnTo>
                    <a:pt x="1544" y="433"/>
                  </a:lnTo>
                  <a:lnTo>
                    <a:pt x="1559" y="452"/>
                  </a:lnTo>
                  <a:lnTo>
                    <a:pt x="1572" y="477"/>
                  </a:lnTo>
                  <a:lnTo>
                    <a:pt x="1584" y="508"/>
                  </a:lnTo>
                  <a:lnTo>
                    <a:pt x="1591" y="544"/>
                  </a:lnTo>
                  <a:lnTo>
                    <a:pt x="1593" y="589"/>
                  </a:lnTo>
                  <a:lnTo>
                    <a:pt x="1591" y="637"/>
                  </a:lnTo>
                  <a:lnTo>
                    <a:pt x="1584" y="675"/>
                  </a:lnTo>
                  <a:lnTo>
                    <a:pt x="1574" y="711"/>
                  </a:lnTo>
                  <a:lnTo>
                    <a:pt x="1563" y="742"/>
                  </a:lnTo>
                  <a:lnTo>
                    <a:pt x="1553" y="771"/>
                  </a:lnTo>
                  <a:lnTo>
                    <a:pt x="1544" y="801"/>
                  </a:lnTo>
                  <a:lnTo>
                    <a:pt x="1536" y="832"/>
                  </a:lnTo>
                  <a:lnTo>
                    <a:pt x="1534" y="867"/>
                  </a:lnTo>
                  <a:lnTo>
                    <a:pt x="1534" y="880"/>
                  </a:lnTo>
                  <a:lnTo>
                    <a:pt x="1538" y="894"/>
                  </a:lnTo>
                  <a:lnTo>
                    <a:pt x="1544" y="903"/>
                  </a:lnTo>
                  <a:lnTo>
                    <a:pt x="1555" y="907"/>
                  </a:lnTo>
                  <a:lnTo>
                    <a:pt x="1567" y="903"/>
                  </a:lnTo>
                  <a:lnTo>
                    <a:pt x="1576" y="892"/>
                  </a:lnTo>
                  <a:lnTo>
                    <a:pt x="1586" y="876"/>
                  </a:lnTo>
                  <a:lnTo>
                    <a:pt x="1593" y="865"/>
                  </a:lnTo>
                  <a:lnTo>
                    <a:pt x="1607" y="853"/>
                  </a:lnTo>
                  <a:lnTo>
                    <a:pt x="1628" y="844"/>
                  </a:lnTo>
                  <a:lnTo>
                    <a:pt x="1651" y="836"/>
                  </a:lnTo>
                  <a:lnTo>
                    <a:pt x="1680" y="834"/>
                  </a:lnTo>
                  <a:lnTo>
                    <a:pt x="1701" y="838"/>
                  </a:lnTo>
                  <a:lnTo>
                    <a:pt x="1720" y="847"/>
                  </a:lnTo>
                  <a:lnTo>
                    <a:pt x="1733" y="865"/>
                  </a:lnTo>
                  <a:lnTo>
                    <a:pt x="1743" y="886"/>
                  </a:lnTo>
                  <a:lnTo>
                    <a:pt x="1749" y="911"/>
                  </a:lnTo>
                  <a:lnTo>
                    <a:pt x="1751" y="940"/>
                  </a:lnTo>
                  <a:lnTo>
                    <a:pt x="1749" y="961"/>
                  </a:lnTo>
                  <a:lnTo>
                    <a:pt x="1747" y="991"/>
                  </a:lnTo>
                  <a:lnTo>
                    <a:pt x="1743" y="1028"/>
                  </a:lnTo>
                  <a:lnTo>
                    <a:pt x="1737" y="1070"/>
                  </a:lnTo>
                  <a:lnTo>
                    <a:pt x="1730" y="1158"/>
                  </a:lnTo>
                  <a:lnTo>
                    <a:pt x="1728" y="1199"/>
                  </a:lnTo>
                  <a:lnTo>
                    <a:pt x="1726" y="1233"/>
                  </a:lnTo>
                  <a:lnTo>
                    <a:pt x="1728" y="1271"/>
                  </a:lnTo>
                  <a:lnTo>
                    <a:pt x="1733" y="1308"/>
                  </a:lnTo>
                  <a:lnTo>
                    <a:pt x="1739" y="1342"/>
                  </a:lnTo>
                  <a:lnTo>
                    <a:pt x="1747" y="1377"/>
                  </a:lnTo>
                  <a:lnTo>
                    <a:pt x="1753" y="1417"/>
                  </a:lnTo>
                  <a:lnTo>
                    <a:pt x="1754" y="1463"/>
                  </a:lnTo>
                  <a:lnTo>
                    <a:pt x="1753" y="1500"/>
                  </a:lnTo>
                  <a:lnTo>
                    <a:pt x="1745" y="1532"/>
                  </a:lnTo>
                  <a:lnTo>
                    <a:pt x="1735" y="1561"/>
                  </a:lnTo>
                  <a:lnTo>
                    <a:pt x="1726" y="1586"/>
                  </a:lnTo>
                  <a:lnTo>
                    <a:pt x="1718" y="1607"/>
                  </a:lnTo>
                  <a:lnTo>
                    <a:pt x="1716" y="1626"/>
                  </a:lnTo>
                  <a:lnTo>
                    <a:pt x="1720" y="1640"/>
                  </a:lnTo>
                  <a:lnTo>
                    <a:pt x="1728" y="1651"/>
                  </a:lnTo>
                  <a:lnTo>
                    <a:pt x="1739" y="1661"/>
                  </a:lnTo>
                  <a:lnTo>
                    <a:pt x="1751" y="1661"/>
                  </a:lnTo>
                  <a:lnTo>
                    <a:pt x="1745" y="1649"/>
                  </a:lnTo>
                  <a:lnTo>
                    <a:pt x="1743" y="1634"/>
                  </a:lnTo>
                  <a:lnTo>
                    <a:pt x="1745" y="1617"/>
                  </a:lnTo>
                  <a:lnTo>
                    <a:pt x="1751" y="1599"/>
                  </a:lnTo>
                  <a:lnTo>
                    <a:pt x="1756" y="1588"/>
                  </a:lnTo>
                  <a:lnTo>
                    <a:pt x="1762" y="1580"/>
                  </a:lnTo>
                  <a:lnTo>
                    <a:pt x="1776" y="1578"/>
                  </a:lnTo>
                  <a:lnTo>
                    <a:pt x="1789" y="1580"/>
                  </a:lnTo>
                  <a:lnTo>
                    <a:pt x="1800" y="1582"/>
                  </a:lnTo>
                  <a:lnTo>
                    <a:pt x="1799" y="1542"/>
                  </a:lnTo>
                  <a:lnTo>
                    <a:pt x="1802" y="1507"/>
                  </a:lnTo>
                  <a:lnTo>
                    <a:pt x="1812" y="1477"/>
                  </a:lnTo>
                  <a:lnTo>
                    <a:pt x="1825" y="1457"/>
                  </a:lnTo>
                  <a:lnTo>
                    <a:pt x="1839" y="1448"/>
                  </a:lnTo>
                  <a:lnTo>
                    <a:pt x="1854" y="1448"/>
                  </a:lnTo>
                  <a:lnTo>
                    <a:pt x="1873" y="1456"/>
                  </a:lnTo>
                  <a:lnTo>
                    <a:pt x="1891" y="1467"/>
                  </a:lnTo>
                  <a:lnTo>
                    <a:pt x="1910" y="1480"/>
                  </a:lnTo>
                  <a:lnTo>
                    <a:pt x="1935" y="1505"/>
                  </a:lnTo>
                  <a:lnTo>
                    <a:pt x="1940" y="1513"/>
                  </a:lnTo>
                  <a:lnTo>
                    <a:pt x="1960" y="1498"/>
                  </a:lnTo>
                  <a:lnTo>
                    <a:pt x="1971" y="1496"/>
                  </a:lnTo>
                  <a:lnTo>
                    <a:pt x="1990" y="1500"/>
                  </a:lnTo>
                  <a:lnTo>
                    <a:pt x="2009" y="1513"/>
                  </a:lnTo>
                  <a:lnTo>
                    <a:pt x="2029" y="1530"/>
                  </a:lnTo>
                  <a:lnTo>
                    <a:pt x="2031" y="1527"/>
                  </a:lnTo>
                  <a:lnTo>
                    <a:pt x="2034" y="1515"/>
                  </a:lnTo>
                  <a:lnTo>
                    <a:pt x="2034" y="1507"/>
                  </a:lnTo>
                  <a:lnTo>
                    <a:pt x="2032" y="1496"/>
                  </a:lnTo>
                  <a:lnTo>
                    <a:pt x="2029" y="1479"/>
                  </a:lnTo>
                  <a:lnTo>
                    <a:pt x="2021" y="1456"/>
                  </a:lnTo>
                  <a:lnTo>
                    <a:pt x="2015" y="1429"/>
                  </a:lnTo>
                  <a:lnTo>
                    <a:pt x="2008" y="1400"/>
                  </a:lnTo>
                  <a:lnTo>
                    <a:pt x="2004" y="1369"/>
                  </a:lnTo>
                  <a:lnTo>
                    <a:pt x="2002" y="1339"/>
                  </a:lnTo>
                  <a:lnTo>
                    <a:pt x="2006" y="1289"/>
                  </a:lnTo>
                  <a:lnTo>
                    <a:pt x="2015" y="1241"/>
                  </a:lnTo>
                  <a:lnTo>
                    <a:pt x="2029" y="1195"/>
                  </a:lnTo>
                  <a:lnTo>
                    <a:pt x="2038" y="1151"/>
                  </a:lnTo>
                  <a:lnTo>
                    <a:pt x="2042" y="1108"/>
                  </a:lnTo>
                  <a:lnTo>
                    <a:pt x="2038" y="1051"/>
                  </a:lnTo>
                  <a:lnTo>
                    <a:pt x="2032" y="999"/>
                  </a:lnTo>
                  <a:lnTo>
                    <a:pt x="2021" y="955"/>
                  </a:lnTo>
                  <a:lnTo>
                    <a:pt x="2011" y="915"/>
                  </a:lnTo>
                  <a:lnTo>
                    <a:pt x="2006" y="880"/>
                  </a:lnTo>
                  <a:lnTo>
                    <a:pt x="2002" y="847"/>
                  </a:lnTo>
                  <a:lnTo>
                    <a:pt x="2004" y="798"/>
                  </a:lnTo>
                  <a:lnTo>
                    <a:pt x="2011" y="755"/>
                  </a:lnTo>
                  <a:lnTo>
                    <a:pt x="2021" y="721"/>
                  </a:lnTo>
                  <a:lnTo>
                    <a:pt x="2036" y="694"/>
                  </a:lnTo>
                  <a:lnTo>
                    <a:pt x="2054" y="673"/>
                  </a:lnTo>
                  <a:lnTo>
                    <a:pt x="2075" y="661"/>
                  </a:lnTo>
                  <a:lnTo>
                    <a:pt x="2098" y="658"/>
                  </a:lnTo>
                  <a:lnTo>
                    <a:pt x="2125" y="661"/>
                  </a:lnTo>
                  <a:lnTo>
                    <a:pt x="2148" y="673"/>
                  </a:lnTo>
                  <a:lnTo>
                    <a:pt x="2169" y="684"/>
                  </a:lnTo>
                  <a:lnTo>
                    <a:pt x="2188" y="698"/>
                  </a:lnTo>
                  <a:lnTo>
                    <a:pt x="2207" y="709"/>
                  </a:lnTo>
                  <a:lnTo>
                    <a:pt x="2224" y="713"/>
                  </a:lnTo>
                  <a:lnTo>
                    <a:pt x="2240" y="707"/>
                  </a:lnTo>
                  <a:lnTo>
                    <a:pt x="2251" y="694"/>
                  </a:lnTo>
                  <a:lnTo>
                    <a:pt x="2261" y="675"/>
                  </a:lnTo>
                  <a:lnTo>
                    <a:pt x="2266" y="654"/>
                  </a:lnTo>
                  <a:lnTo>
                    <a:pt x="2270" y="633"/>
                  </a:lnTo>
                  <a:lnTo>
                    <a:pt x="2274" y="596"/>
                  </a:lnTo>
                  <a:lnTo>
                    <a:pt x="2280" y="556"/>
                  </a:lnTo>
                  <a:lnTo>
                    <a:pt x="2286" y="512"/>
                  </a:lnTo>
                  <a:lnTo>
                    <a:pt x="2291" y="466"/>
                  </a:lnTo>
                  <a:lnTo>
                    <a:pt x="2299" y="416"/>
                  </a:lnTo>
                  <a:lnTo>
                    <a:pt x="2309" y="368"/>
                  </a:lnTo>
                  <a:lnTo>
                    <a:pt x="2320" y="320"/>
                  </a:lnTo>
                  <a:lnTo>
                    <a:pt x="2334" y="274"/>
                  </a:lnTo>
                  <a:lnTo>
                    <a:pt x="2351" y="230"/>
                  </a:lnTo>
                  <a:lnTo>
                    <a:pt x="2372" y="191"/>
                  </a:lnTo>
                  <a:lnTo>
                    <a:pt x="2395" y="157"/>
                  </a:lnTo>
                  <a:lnTo>
                    <a:pt x="2424" y="128"/>
                  </a:lnTo>
                  <a:lnTo>
                    <a:pt x="2458" y="107"/>
                  </a:lnTo>
                  <a:lnTo>
                    <a:pt x="2485" y="99"/>
                  </a:lnTo>
                  <a:lnTo>
                    <a:pt x="2512" y="101"/>
                  </a:lnTo>
                  <a:lnTo>
                    <a:pt x="2537" y="113"/>
                  </a:lnTo>
                  <a:lnTo>
                    <a:pt x="2560" y="132"/>
                  </a:lnTo>
                  <a:lnTo>
                    <a:pt x="2581" y="157"/>
                  </a:lnTo>
                  <a:lnTo>
                    <a:pt x="2598" y="180"/>
                  </a:lnTo>
                  <a:lnTo>
                    <a:pt x="2612" y="203"/>
                  </a:lnTo>
                  <a:lnTo>
                    <a:pt x="2625" y="224"/>
                  </a:lnTo>
                  <a:lnTo>
                    <a:pt x="2636" y="239"/>
                  </a:lnTo>
                  <a:lnTo>
                    <a:pt x="2650" y="251"/>
                  </a:lnTo>
                  <a:lnTo>
                    <a:pt x="2667" y="255"/>
                  </a:lnTo>
                  <a:lnTo>
                    <a:pt x="2682" y="249"/>
                  </a:lnTo>
                  <a:lnTo>
                    <a:pt x="2698" y="236"/>
                  </a:lnTo>
                  <a:lnTo>
                    <a:pt x="2715" y="215"/>
                  </a:lnTo>
                  <a:lnTo>
                    <a:pt x="2728" y="191"/>
                  </a:lnTo>
                  <a:lnTo>
                    <a:pt x="2742" y="170"/>
                  </a:lnTo>
                  <a:lnTo>
                    <a:pt x="2752" y="151"/>
                  </a:lnTo>
                  <a:lnTo>
                    <a:pt x="2767" y="124"/>
                  </a:lnTo>
                  <a:lnTo>
                    <a:pt x="2790" y="96"/>
                  </a:lnTo>
                  <a:lnTo>
                    <a:pt x="2819" y="67"/>
                  </a:lnTo>
                  <a:lnTo>
                    <a:pt x="2851" y="42"/>
                  </a:lnTo>
                  <a:lnTo>
                    <a:pt x="2890" y="25"/>
                  </a:lnTo>
                  <a:lnTo>
                    <a:pt x="2928" y="19"/>
                  </a:lnTo>
                  <a:lnTo>
                    <a:pt x="2959" y="21"/>
                  </a:lnTo>
                  <a:lnTo>
                    <a:pt x="2982" y="30"/>
                  </a:lnTo>
                  <a:lnTo>
                    <a:pt x="2999" y="42"/>
                  </a:lnTo>
                  <a:lnTo>
                    <a:pt x="3012" y="57"/>
                  </a:lnTo>
                  <a:lnTo>
                    <a:pt x="3022" y="74"/>
                  </a:lnTo>
                  <a:lnTo>
                    <a:pt x="3030" y="92"/>
                  </a:lnTo>
                  <a:lnTo>
                    <a:pt x="3041" y="126"/>
                  </a:lnTo>
                  <a:lnTo>
                    <a:pt x="3047" y="142"/>
                  </a:lnTo>
                  <a:lnTo>
                    <a:pt x="3054" y="153"/>
                  </a:lnTo>
                  <a:lnTo>
                    <a:pt x="3066" y="163"/>
                  </a:lnTo>
                  <a:lnTo>
                    <a:pt x="3079" y="165"/>
                  </a:lnTo>
                  <a:lnTo>
                    <a:pt x="3102" y="161"/>
                  </a:lnTo>
                  <a:lnTo>
                    <a:pt x="3123" y="149"/>
                  </a:lnTo>
                  <a:lnTo>
                    <a:pt x="3146" y="132"/>
                  </a:lnTo>
                  <a:lnTo>
                    <a:pt x="3170" y="113"/>
                  </a:lnTo>
                  <a:lnTo>
                    <a:pt x="3193" y="92"/>
                  </a:lnTo>
                  <a:lnTo>
                    <a:pt x="3219" y="73"/>
                  </a:lnTo>
                  <a:lnTo>
                    <a:pt x="3246" y="55"/>
                  </a:lnTo>
                  <a:lnTo>
                    <a:pt x="3279" y="44"/>
                  </a:lnTo>
                  <a:lnTo>
                    <a:pt x="3313" y="40"/>
                  </a:lnTo>
                  <a:lnTo>
                    <a:pt x="3332" y="44"/>
                  </a:lnTo>
                  <a:lnTo>
                    <a:pt x="3352" y="53"/>
                  </a:lnTo>
                  <a:lnTo>
                    <a:pt x="3367" y="71"/>
                  </a:lnTo>
                  <a:lnTo>
                    <a:pt x="3378" y="90"/>
                  </a:lnTo>
                  <a:lnTo>
                    <a:pt x="3382" y="115"/>
                  </a:lnTo>
                  <a:lnTo>
                    <a:pt x="3380" y="138"/>
                  </a:lnTo>
                  <a:lnTo>
                    <a:pt x="3380" y="159"/>
                  </a:lnTo>
                  <a:lnTo>
                    <a:pt x="3378" y="174"/>
                  </a:lnTo>
                  <a:lnTo>
                    <a:pt x="3378" y="186"/>
                  </a:lnTo>
                  <a:lnTo>
                    <a:pt x="3380" y="191"/>
                  </a:lnTo>
                  <a:lnTo>
                    <a:pt x="3380" y="195"/>
                  </a:lnTo>
                  <a:lnTo>
                    <a:pt x="3388" y="203"/>
                  </a:lnTo>
                  <a:lnTo>
                    <a:pt x="3394" y="203"/>
                  </a:lnTo>
                  <a:lnTo>
                    <a:pt x="3403" y="199"/>
                  </a:lnTo>
                  <a:lnTo>
                    <a:pt x="3417" y="191"/>
                  </a:lnTo>
                  <a:lnTo>
                    <a:pt x="3434" y="180"/>
                  </a:lnTo>
                  <a:lnTo>
                    <a:pt x="3449" y="168"/>
                  </a:lnTo>
                  <a:lnTo>
                    <a:pt x="3469" y="161"/>
                  </a:lnTo>
                  <a:lnTo>
                    <a:pt x="3484" y="157"/>
                  </a:lnTo>
                  <a:lnTo>
                    <a:pt x="3503" y="159"/>
                  </a:lnTo>
                  <a:lnTo>
                    <a:pt x="3515" y="167"/>
                  </a:lnTo>
                  <a:lnTo>
                    <a:pt x="3524" y="176"/>
                  </a:lnTo>
                  <a:lnTo>
                    <a:pt x="3532" y="188"/>
                  </a:lnTo>
                  <a:lnTo>
                    <a:pt x="3536" y="199"/>
                  </a:lnTo>
                  <a:lnTo>
                    <a:pt x="3547" y="222"/>
                  </a:lnTo>
                  <a:lnTo>
                    <a:pt x="3555" y="230"/>
                  </a:lnTo>
                  <a:lnTo>
                    <a:pt x="3563" y="234"/>
                  </a:lnTo>
                  <a:lnTo>
                    <a:pt x="3574" y="238"/>
                  </a:lnTo>
                  <a:lnTo>
                    <a:pt x="3589" y="243"/>
                  </a:lnTo>
                  <a:lnTo>
                    <a:pt x="3603" y="253"/>
                  </a:lnTo>
                  <a:lnTo>
                    <a:pt x="3614" y="264"/>
                  </a:lnTo>
                  <a:lnTo>
                    <a:pt x="3622" y="280"/>
                  </a:lnTo>
                  <a:lnTo>
                    <a:pt x="3626" y="303"/>
                  </a:lnTo>
                  <a:lnTo>
                    <a:pt x="3622" y="328"/>
                  </a:lnTo>
                  <a:lnTo>
                    <a:pt x="3614" y="347"/>
                  </a:lnTo>
                  <a:lnTo>
                    <a:pt x="3603" y="360"/>
                  </a:lnTo>
                  <a:lnTo>
                    <a:pt x="3591" y="372"/>
                  </a:lnTo>
                  <a:lnTo>
                    <a:pt x="3578" y="381"/>
                  </a:lnTo>
                  <a:lnTo>
                    <a:pt x="3566" y="389"/>
                  </a:lnTo>
                  <a:lnTo>
                    <a:pt x="3559" y="399"/>
                  </a:lnTo>
                  <a:lnTo>
                    <a:pt x="3555" y="410"/>
                  </a:lnTo>
                  <a:lnTo>
                    <a:pt x="3559" y="422"/>
                  </a:lnTo>
                  <a:lnTo>
                    <a:pt x="3570" y="433"/>
                  </a:lnTo>
                  <a:lnTo>
                    <a:pt x="3586" y="445"/>
                  </a:lnTo>
                  <a:lnTo>
                    <a:pt x="3601" y="458"/>
                  </a:lnTo>
                  <a:lnTo>
                    <a:pt x="3612" y="473"/>
                  </a:lnTo>
                  <a:lnTo>
                    <a:pt x="3616" y="493"/>
                  </a:lnTo>
                  <a:lnTo>
                    <a:pt x="3611" y="519"/>
                  </a:lnTo>
                  <a:lnTo>
                    <a:pt x="3599" y="544"/>
                  </a:lnTo>
                  <a:lnTo>
                    <a:pt x="3580" y="566"/>
                  </a:lnTo>
                  <a:lnTo>
                    <a:pt x="3559" y="583"/>
                  </a:lnTo>
                  <a:lnTo>
                    <a:pt x="3536" y="590"/>
                  </a:lnTo>
                  <a:lnTo>
                    <a:pt x="3522" y="590"/>
                  </a:lnTo>
                  <a:lnTo>
                    <a:pt x="3505" y="592"/>
                  </a:lnTo>
                  <a:lnTo>
                    <a:pt x="3463" y="596"/>
                  </a:lnTo>
                  <a:lnTo>
                    <a:pt x="3444" y="600"/>
                  </a:lnTo>
                  <a:lnTo>
                    <a:pt x="3428" y="608"/>
                  </a:lnTo>
                  <a:lnTo>
                    <a:pt x="3417" y="617"/>
                  </a:lnTo>
                  <a:lnTo>
                    <a:pt x="3413" y="631"/>
                  </a:lnTo>
                  <a:lnTo>
                    <a:pt x="3417" y="638"/>
                  </a:lnTo>
                  <a:lnTo>
                    <a:pt x="3426" y="646"/>
                  </a:lnTo>
                  <a:lnTo>
                    <a:pt x="3442" y="658"/>
                  </a:lnTo>
                  <a:lnTo>
                    <a:pt x="3457" y="671"/>
                  </a:lnTo>
                  <a:lnTo>
                    <a:pt x="3476" y="688"/>
                  </a:lnTo>
                  <a:lnTo>
                    <a:pt x="3492" y="707"/>
                  </a:lnTo>
                  <a:lnTo>
                    <a:pt x="3505" y="729"/>
                  </a:lnTo>
                  <a:lnTo>
                    <a:pt x="3509" y="755"/>
                  </a:lnTo>
                  <a:lnTo>
                    <a:pt x="3507" y="773"/>
                  </a:lnTo>
                  <a:lnTo>
                    <a:pt x="3499" y="790"/>
                  </a:lnTo>
                  <a:lnTo>
                    <a:pt x="3488" y="805"/>
                  </a:lnTo>
                  <a:lnTo>
                    <a:pt x="3469" y="821"/>
                  </a:lnTo>
                  <a:lnTo>
                    <a:pt x="3444" y="832"/>
                  </a:lnTo>
                  <a:lnTo>
                    <a:pt x="3413" y="844"/>
                  </a:lnTo>
                  <a:lnTo>
                    <a:pt x="3373" y="851"/>
                  </a:lnTo>
                  <a:lnTo>
                    <a:pt x="3325" y="857"/>
                  </a:lnTo>
                  <a:lnTo>
                    <a:pt x="3269" y="859"/>
                  </a:lnTo>
                  <a:lnTo>
                    <a:pt x="3250" y="859"/>
                  </a:lnTo>
                  <a:lnTo>
                    <a:pt x="3237" y="857"/>
                  </a:lnTo>
                  <a:lnTo>
                    <a:pt x="3221" y="855"/>
                  </a:lnTo>
                  <a:lnTo>
                    <a:pt x="3185" y="855"/>
                  </a:lnTo>
                  <a:lnTo>
                    <a:pt x="3164" y="859"/>
                  </a:lnTo>
                  <a:lnTo>
                    <a:pt x="3141" y="863"/>
                  </a:lnTo>
                  <a:lnTo>
                    <a:pt x="3118" y="871"/>
                  </a:lnTo>
                  <a:lnTo>
                    <a:pt x="3097" y="878"/>
                  </a:lnTo>
                  <a:lnTo>
                    <a:pt x="3083" y="888"/>
                  </a:lnTo>
                  <a:lnTo>
                    <a:pt x="3077" y="899"/>
                  </a:lnTo>
                  <a:lnTo>
                    <a:pt x="3081" y="915"/>
                  </a:lnTo>
                  <a:lnTo>
                    <a:pt x="3091" y="928"/>
                  </a:lnTo>
                  <a:lnTo>
                    <a:pt x="3104" y="938"/>
                  </a:lnTo>
                  <a:lnTo>
                    <a:pt x="3120" y="947"/>
                  </a:lnTo>
                  <a:lnTo>
                    <a:pt x="3137" y="957"/>
                  </a:lnTo>
                  <a:lnTo>
                    <a:pt x="3152" y="968"/>
                  </a:lnTo>
                  <a:lnTo>
                    <a:pt x="3166" y="980"/>
                  </a:lnTo>
                  <a:lnTo>
                    <a:pt x="3175" y="995"/>
                  </a:lnTo>
                  <a:lnTo>
                    <a:pt x="3179" y="1014"/>
                  </a:lnTo>
                  <a:lnTo>
                    <a:pt x="3175" y="1041"/>
                  </a:lnTo>
                  <a:lnTo>
                    <a:pt x="3166" y="1064"/>
                  </a:lnTo>
                  <a:lnTo>
                    <a:pt x="3148" y="1085"/>
                  </a:lnTo>
                  <a:lnTo>
                    <a:pt x="3127" y="1105"/>
                  </a:lnTo>
                  <a:lnTo>
                    <a:pt x="3102" y="1120"/>
                  </a:lnTo>
                  <a:lnTo>
                    <a:pt x="3085" y="1129"/>
                  </a:lnTo>
                  <a:lnTo>
                    <a:pt x="3060" y="1139"/>
                  </a:lnTo>
                  <a:lnTo>
                    <a:pt x="3028" y="1151"/>
                  </a:lnTo>
                  <a:lnTo>
                    <a:pt x="2993" y="1162"/>
                  </a:lnTo>
                  <a:lnTo>
                    <a:pt x="2957" y="1172"/>
                  </a:lnTo>
                  <a:lnTo>
                    <a:pt x="2922" y="1179"/>
                  </a:lnTo>
                  <a:lnTo>
                    <a:pt x="2891" y="1181"/>
                  </a:lnTo>
                  <a:lnTo>
                    <a:pt x="2845" y="1181"/>
                  </a:lnTo>
                  <a:lnTo>
                    <a:pt x="2811" y="1179"/>
                  </a:lnTo>
                  <a:lnTo>
                    <a:pt x="2782" y="1176"/>
                  </a:lnTo>
                  <a:lnTo>
                    <a:pt x="2759" y="1172"/>
                  </a:lnTo>
                  <a:lnTo>
                    <a:pt x="2742" y="1170"/>
                  </a:lnTo>
                  <a:lnTo>
                    <a:pt x="2727" y="1166"/>
                  </a:lnTo>
                  <a:lnTo>
                    <a:pt x="2713" y="1164"/>
                  </a:lnTo>
                  <a:lnTo>
                    <a:pt x="2700" y="1164"/>
                  </a:lnTo>
                  <a:lnTo>
                    <a:pt x="2677" y="1166"/>
                  </a:lnTo>
                  <a:lnTo>
                    <a:pt x="2658" y="1172"/>
                  </a:lnTo>
                  <a:lnTo>
                    <a:pt x="2644" y="1183"/>
                  </a:lnTo>
                  <a:lnTo>
                    <a:pt x="2640" y="1197"/>
                  </a:lnTo>
                  <a:lnTo>
                    <a:pt x="2644" y="1210"/>
                  </a:lnTo>
                  <a:lnTo>
                    <a:pt x="2654" y="1223"/>
                  </a:lnTo>
                  <a:lnTo>
                    <a:pt x="2669" y="1235"/>
                  </a:lnTo>
                  <a:lnTo>
                    <a:pt x="2690" y="1246"/>
                  </a:lnTo>
                  <a:lnTo>
                    <a:pt x="2736" y="1269"/>
                  </a:lnTo>
                  <a:lnTo>
                    <a:pt x="2755" y="1283"/>
                  </a:lnTo>
                  <a:lnTo>
                    <a:pt x="2773" y="1300"/>
                  </a:lnTo>
                  <a:lnTo>
                    <a:pt x="2784" y="1323"/>
                  </a:lnTo>
                  <a:lnTo>
                    <a:pt x="2788" y="1348"/>
                  </a:lnTo>
                  <a:lnTo>
                    <a:pt x="2782" y="1371"/>
                  </a:lnTo>
                  <a:lnTo>
                    <a:pt x="2771" y="1392"/>
                  </a:lnTo>
                  <a:lnTo>
                    <a:pt x="2750" y="1411"/>
                  </a:lnTo>
                  <a:lnTo>
                    <a:pt x="2727" y="1427"/>
                  </a:lnTo>
                  <a:lnTo>
                    <a:pt x="2700" y="1438"/>
                  </a:lnTo>
                  <a:lnTo>
                    <a:pt x="2675" y="1448"/>
                  </a:lnTo>
                  <a:lnTo>
                    <a:pt x="2650" y="1456"/>
                  </a:lnTo>
                  <a:lnTo>
                    <a:pt x="2629" y="1459"/>
                  </a:lnTo>
                  <a:lnTo>
                    <a:pt x="2560" y="1477"/>
                  </a:lnTo>
                  <a:lnTo>
                    <a:pt x="2500" y="1496"/>
                  </a:lnTo>
                  <a:lnTo>
                    <a:pt x="2449" y="1523"/>
                  </a:lnTo>
                  <a:lnTo>
                    <a:pt x="2399" y="1557"/>
                  </a:lnTo>
                  <a:lnTo>
                    <a:pt x="2349" y="1601"/>
                  </a:lnTo>
                  <a:lnTo>
                    <a:pt x="2330" y="1621"/>
                  </a:lnTo>
                  <a:lnTo>
                    <a:pt x="2309" y="1644"/>
                  </a:lnTo>
                  <a:lnTo>
                    <a:pt x="2282" y="1667"/>
                  </a:lnTo>
                  <a:lnTo>
                    <a:pt x="2253" y="1690"/>
                  </a:lnTo>
                  <a:lnTo>
                    <a:pt x="2222" y="1709"/>
                  </a:lnTo>
                  <a:lnTo>
                    <a:pt x="2190" y="1720"/>
                  </a:lnTo>
                  <a:lnTo>
                    <a:pt x="2157" y="1722"/>
                  </a:lnTo>
                  <a:lnTo>
                    <a:pt x="2123" y="1713"/>
                  </a:lnTo>
                  <a:lnTo>
                    <a:pt x="2098" y="1745"/>
                  </a:lnTo>
                  <a:lnTo>
                    <a:pt x="2071" y="1780"/>
                  </a:lnTo>
                  <a:lnTo>
                    <a:pt x="2046" y="1812"/>
                  </a:lnTo>
                  <a:lnTo>
                    <a:pt x="2027" y="1843"/>
                  </a:lnTo>
                  <a:lnTo>
                    <a:pt x="2017" y="1874"/>
                  </a:lnTo>
                  <a:lnTo>
                    <a:pt x="2017" y="1897"/>
                  </a:lnTo>
                  <a:lnTo>
                    <a:pt x="2019" y="1927"/>
                  </a:lnTo>
                  <a:lnTo>
                    <a:pt x="2025" y="1964"/>
                  </a:lnTo>
                  <a:lnTo>
                    <a:pt x="2034" y="2004"/>
                  </a:lnTo>
                  <a:lnTo>
                    <a:pt x="2046" y="2048"/>
                  </a:lnTo>
                  <a:lnTo>
                    <a:pt x="2059" y="2096"/>
                  </a:lnTo>
                  <a:lnTo>
                    <a:pt x="2090" y="2188"/>
                  </a:lnTo>
                  <a:lnTo>
                    <a:pt x="2107" y="2230"/>
                  </a:lnTo>
                  <a:lnTo>
                    <a:pt x="2123" y="2269"/>
                  </a:lnTo>
                  <a:lnTo>
                    <a:pt x="2140" y="2301"/>
                  </a:lnTo>
                  <a:lnTo>
                    <a:pt x="2155" y="2326"/>
                  </a:lnTo>
                  <a:lnTo>
                    <a:pt x="2169" y="2342"/>
                  </a:lnTo>
                  <a:lnTo>
                    <a:pt x="2182" y="2347"/>
                  </a:lnTo>
                  <a:lnTo>
                    <a:pt x="2203" y="2342"/>
                  </a:lnTo>
                  <a:lnTo>
                    <a:pt x="2228" y="2328"/>
                  </a:lnTo>
                  <a:lnTo>
                    <a:pt x="2259" y="2309"/>
                  </a:lnTo>
                  <a:lnTo>
                    <a:pt x="2293" y="2284"/>
                  </a:lnTo>
                  <a:lnTo>
                    <a:pt x="2334" y="2257"/>
                  </a:lnTo>
                  <a:lnTo>
                    <a:pt x="2380" y="2225"/>
                  </a:lnTo>
                  <a:lnTo>
                    <a:pt x="2429" y="2190"/>
                  </a:lnTo>
                  <a:lnTo>
                    <a:pt x="2483" y="2154"/>
                  </a:lnTo>
                  <a:lnTo>
                    <a:pt x="2554" y="2106"/>
                  </a:lnTo>
                  <a:lnTo>
                    <a:pt x="2623" y="2064"/>
                  </a:lnTo>
                  <a:lnTo>
                    <a:pt x="2686" y="2027"/>
                  </a:lnTo>
                  <a:lnTo>
                    <a:pt x="2744" y="1993"/>
                  </a:lnTo>
                  <a:lnTo>
                    <a:pt x="2796" y="1964"/>
                  </a:lnTo>
                  <a:lnTo>
                    <a:pt x="2840" y="1937"/>
                  </a:lnTo>
                  <a:lnTo>
                    <a:pt x="2876" y="1916"/>
                  </a:lnTo>
                  <a:lnTo>
                    <a:pt x="2903" y="1899"/>
                  </a:lnTo>
                  <a:lnTo>
                    <a:pt x="2920" y="1883"/>
                  </a:lnTo>
                  <a:lnTo>
                    <a:pt x="2926" y="1872"/>
                  </a:lnTo>
                  <a:lnTo>
                    <a:pt x="2922" y="1855"/>
                  </a:lnTo>
                  <a:lnTo>
                    <a:pt x="2914" y="1839"/>
                  </a:lnTo>
                  <a:lnTo>
                    <a:pt x="2905" y="1824"/>
                  </a:lnTo>
                  <a:lnTo>
                    <a:pt x="2897" y="1812"/>
                  </a:lnTo>
                  <a:lnTo>
                    <a:pt x="2893" y="1805"/>
                  </a:lnTo>
                  <a:lnTo>
                    <a:pt x="2888" y="1799"/>
                  </a:lnTo>
                  <a:lnTo>
                    <a:pt x="2876" y="1782"/>
                  </a:lnTo>
                  <a:lnTo>
                    <a:pt x="2874" y="1778"/>
                  </a:lnTo>
                  <a:lnTo>
                    <a:pt x="2874" y="1776"/>
                  </a:lnTo>
                  <a:lnTo>
                    <a:pt x="2872" y="1772"/>
                  </a:lnTo>
                  <a:lnTo>
                    <a:pt x="2872" y="1768"/>
                  </a:lnTo>
                  <a:lnTo>
                    <a:pt x="2870" y="1764"/>
                  </a:lnTo>
                  <a:lnTo>
                    <a:pt x="2867" y="1759"/>
                  </a:lnTo>
                  <a:lnTo>
                    <a:pt x="2865" y="1753"/>
                  </a:lnTo>
                  <a:lnTo>
                    <a:pt x="2861" y="1747"/>
                  </a:lnTo>
                  <a:lnTo>
                    <a:pt x="2857" y="1738"/>
                  </a:lnTo>
                  <a:lnTo>
                    <a:pt x="2855" y="1732"/>
                  </a:lnTo>
                  <a:lnTo>
                    <a:pt x="2855" y="1718"/>
                  </a:lnTo>
                  <a:lnTo>
                    <a:pt x="2851" y="1715"/>
                  </a:lnTo>
                  <a:lnTo>
                    <a:pt x="2849" y="1711"/>
                  </a:lnTo>
                  <a:lnTo>
                    <a:pt x="2847" y="1705"/>
                  </a:lnTo>
                  <a:lnTo>
                    <a:pt x="2847" y="1678"/>
                  </a:lnTo>
                  <a:lnTo>
                    <a:pt x="2844" y="1674"/>
                  </a:lnTo>
                  <a:lnTo>
                    <a:pt x="2844" y="1672"/>
                  </a:lnTo>
                  <a:lnTo>
                    <a:pt x="2842" y="1668"/>
                  </a:lnTo>
                  <a:lnTo>
                    <a:pt x="2842" y="1659"/>
                  </a:lnTo>
                  <a:lnTo>
                    <a:pt x="2844" y="1653"/>
                  </a:lnTo>
                  <a:lnTo>
                    <a:pt x="2844" y="1651"/>
                  </a:lnTo>
                  <a:lnTo>
                    <a:pt x="2845" y="1647"/>
                  </a:lnTo>
                  <a:lnTo>
                    <a:pt x="2845" y="1645"/>
                  </a:lnTo>
                  <a:lnTo>
                    <a:pt x="2847" y="1644"/>
                  </a:lnTo>
                  <a:lnTo>
                    <a:pt x="2847" y="1640"/>
                  </a:lnTo>
                  <a:lnTo>
                    <a:pt x="2845" y="1638"/>
                  </a:lnTo>
                  <a:lnTo>
                    <a:pt x="2838" y="1622"/>
                  </a:lnTo>
                  <a:lnTo>
                    <a:pt x="2838" y="1617"/>
                  </a:lnTo>
                  <a:lnTo>
                    <a:pt x="2840" y="1613"/>
                  </a:lnTo>
                  <a:lnTo>
                    <a:pt x="2844" y="1609"/>
                  </a:lnTo>
                  <a:lnTo>
                    <a:pt x="2847" y="1601"/>
                  </a:lnTo>
                  <a:lnTo>
                    <a:pt x="2847" y="1594"/>
                  </a:lnTo>
                  <a:lnTo>
                    <a:pt x="2842" y="1588"/>
                  </a:lnTo>
                  <a:lnTo>
                    <a:pt x="2842" y="1584"/>
                  </a:lnTo>
                  <a:lnTo>
                    <a:pt x="2844" y="1569"/>
                  </a:lnTo>
                  <a:lnTo>
                    <a:pt x="2845" y="1559"/>
                  </a:lnTo>
                  <a:lnTo>
                    <a:pt x="2853" y="1551"/>
                  </a:lnTo>
                  <a:lnTo>
                    <a:pt x="2853" y="1542"/>
                  </a:lnTo>
                  <a:lnTo>
                    <a:pt x="2857" y="1530"/>
                  </a:lnTo>
                  <a:lnTo>
                    <a:pt x="2865" y="1519"/>
                  </a:lnTo>
                  <a:lnTo>
                    <a:pt x="2874" y="1511"/>
                  </a:lnTo>
                  <a:lnTo>
                    <a:pt x="2886" y="1502"/>
                  </a:lnTo>
                  <a:lnTo>
                    <a:pt x="2895" y="1500"/>
                  </a:lnTo>
                  <a:lnTo>
                    <a:pt x="2897" y="1496"/>
                  </a:lnTo>
                  <a:lnTo>
                    <a:pt x="2905" y="1488"/>
                  </a:lnTo>
                  <a:lnTo>
                    <a:pt x="2911" y="1488"/>
                  </a:lnTo>
                  <a:lnTo>
                    <a:pt x="2957" y="1417"/>
                  </a:lnTo>
                  <a:lnTo>
                    <a:pt x="3008" y="1350"/>
                  </a:lnTo>
                  <a:lnTo>
                    <a:pt x="3068" y="1287"/>
                  </a:lnTo>
                  <a:lnTo>
                    <a:pt x="3110" y="1250"/>
                  </a:lnTo>
                  <a:lnTo>
                    <a:pt x="3152" y="1218"/>
                  </a:lnTo>
                  <a:lnTo>
                    <a:pt x="3196" y="1191"/>
                  </a:lnTo>
                  <a:lnTo>
                    <a:pt x="3240" y="1170"/>
                  </a:lnTo>
                  <a:lnTo>
                    <a:pt x="3285" y="1154"/>
                  </a:lnTo>
                  <a:lnTo>
                    <a:pt x="3323" y="1145"/>
                  </a:lnTo>
                  <a:lnTo>
                    <a:pt x="3359" y="1141"/>
                  </a:lnTo>
                  <a:lnTo>
                    <a:pt x="3396" y="1143"/>
                  </a:lnTo>
                  <a:lnTo>
                    <a:pt x="3425" y="1149"/>
                  </a:lnTo>
                  <a:lnTo>
                    <a:pt x="3448" y="1154"/>
                  </a:lnTo>
                  <a:lnTo>
                    <a:pt x="3465" y="1162"/>
                  </a:lnTo>
                  <a:lnTo>
                    <a:pt x="3476" y="1168"/>
                  </a:lnTo>
                  <a:lnTo>
                    <a:pt x="3486" y="1170"/>
                  </a:lnTo>
                  <a:lnTo>
                    <a:pt x="3495" y="1166"/>
                  </a:lnTo>
                  <a:lnTo>
                    <a:pt x="3507" y="1160"/>
                  </a:lnTo>
                  <a:lnTo>
                    <a:pt x="3518" y="1151"/>
                  </a:lnTo>
                  <a:lnTo>
                    <a:pt x="3532" y="1145"/>
                  </a:lnTo>
                  <a:lnTo>
                    <a:pt x="3536" y="1143"/>
                  </a:lnTo>
                  <a:lnTo>
                    <a:pt x="3538" y="1143"/>
                  </a:lnTo>
                  <a:lnTo>
                    <a:pt x="3540" y="1141"/>
                  </a:lnTo>
                  <a:lnTo>
                    <a:pt x="3547" y="1141"/>
                  </a:lnTo>
                  <a:lnTo>
                    <a:pt x="3553" y="1145"/>
                  </a:lnTo>
                  <a:lnTo>
                    <a:pt x="3559" y="1147"/>
                  </a:lnTo>
                  <a:lnTo>
                    <a:pt x="3563" y="1152"/>
                  </a:lnTo>
                  <a:lnTo>
                    <a:pt x="3566" y="1156"/>
                  </a:lnTo>
                  <a:lnTo>
                    <a:pt x="3570" y="1164"/>
                  </a:lnTo>
                  <a:lnTo>
                    <a:pt x="3570" y="1168"/>
                  </a:lnTo>
                  <a:lnTo>
                    <a:pt x="3568" y="1172"/>
                  </a:lnTo>
                  <a:lnTo>
                    <a:pt x="3568" y="1174"/>
                  </a:lnTo>
                  <a:lnTo>
                    <a:pt x="3566" y="1177"/>
                  </a:lnTo>
                  <a:lnTo>
                    <a:pt x="3561" y="1191"/>
                  </a:lnTo>
                  <a:lnTo>
                    <a:pt x="3553" y="1202"/>
                  </a:lnTo>
                  <a:lnTo>
                    <a:pt x="3547" y="1214"/>
                  </a:lnTo>
                  <a:lnTo>
                    <a:pt x="3543" y="1223"/>
                  </a:lnTo>
                  <a:lnTo>
                    <a:pt x="3545" y="1229"/>
                  </a:lnTo>
                  <a:lnTo>
                    <a:pt x="3551" y="1239"/>
                  </a:lnTo>
                  <a:lnTo>
                    <a:pt x="3561" y="1252"/>
                  </a:lnTo>
                  <a:lnTo>
                    <a:pt x="3568" y="1269"/>
                  </a:lnTo>
                  <a:lnTo>
                    <a:pt x="3578" y="1293"/>
                  </a:lnTo>
                  <a:lnTo>
                    <a:pt x="3584" y="1321"/>
                  </a:lnTo>
                  <a:lnTo>
                    <a:pt x="3586" y="1360"/>
                  </a:lnTo>
                  <a:lnTo>
                    <a:pt x="3582" y="1404"/>
                  </a:lnTo>
                  <a:lnTo>
                    <a:pt x="3572" y="1452"/>
                  </a:lnTo>
                  <a:lnTo>
                    <a:pt x="3555" y="1502"/>
                  </a:lnTo>
                  <a:lnTo>
                    <a:pt x="3532" y="1555"/>
                  </a:lnTo>
                  <a:lnTo>
                    <a:pt x="3505" y="1607"/>
                  </a:lnTo>
                  <a:lnTo>
                    <a:pt x="3472" y="1657"/>
                  </a:lnTo>
                  <a:lnTo>
                    <a:pt x="3438" y="1703"/>
                  </a:lnTo>
                  <a:lnTo>
                    <a:pt x="3407" y="1738"/>
                  </a:lnTo>
                  <a:lnTo>
                    <a:pt x="3380" y="1762"/>
                  </a:lnTo>
                  <a:lnTo>
                    <a:pt x="3355" y="1784"/>
                  </a:lnTo>
                  <a:lnTo>
                    <a:pt x="3336" y="1799"/>
                  </a:lnTo>
                  <a:lnTo>
                    <a:pt x="3323" y="1810"/>
                  </a:lnTo>
                  <a:lnTo>
                    <a:pt x="3313" y="1824"/>
                  </a:lnTo>
                  <a:lnTo>
                    <a:pt x="3306" y="1839"/>
                  </a:lnTo>
                  <a:lnTo>
                    <a:pt x="3296" y="1851"/>
                  </a:lnTo>
                  <a:lnTo>
                    <a:pt x="3290" y="1855"/>
                  </a:lnTo>
                  <a:lnTo>
                    <a:pt x="3286" y="1856"/>
                  </a:lnTo>
                  <a:lnTo>
                    <a:pt x="3277" y="1856"/>
                  </a:lnTo>
                  <a:lnTo>
                    <a:pt x="3273" y="1860"/>
                  </a:lnTo>
                  <a:lnTo>
                    <a:pt x="3271" y="1864"/>
                  </a:lnTo>
                  <a:lnTo>
                    <a:pt x="3267" y="1868"/>
                  </a:lnTo>
                  <a:lnTo>
                    <a:pt x="3262" y="1870"/>
                  </a:lnTo>
                  <a:lnTo>
                    <a:pt x="3246" y="1870"/>
                  </a:lnTo>
                  <a:lnTo>
                    <a:pt x="3244" y="1868"/>
                  </a:lnTo>
                  <a:lnTo>
                    <a:pt x="3240" y="1872"/>
                  </a:lnTo>
                  <a:lnTo>
                    <a:pt x="3240" y="1874"/>
                  </a:lnTo>
                  <a:lnTo>
                    <a:pt x="3239" y="1878"/>
                  </a:lnTo>
                  <a:lnTo>
                    <a:pt x="3237" y="1879"/>
                  </a:lnTo>
                  <a:lnTo>
                    <a:pt x="3233" y="1881"/>
                  </a:lnTo>
                  <a:lnTo>
                    <a:pt x="3227" y="1881"/>
                  </a:lnTo>
                  <a:lnTo>
                    <a:pt x="3223" y="1883"/>
                  </a:lnTo>
                  <a:lnTo>
                    <a:pt x="3221" y="1883"/>
                  </a:lnTo>
                  <a:lnTo>
                    <a:pt x="3210" y="1887"/>
                  </a:lnTo>
                  <a:lnTo>
                    <a:pt x="3206" y="1891"/>
                  </a:lnTo>
                  <a:lnTo>
                    <a:pt x="3200" y="1895"/>
                  </a:lnTo>
                  <a:lnTo>
                    <a:pt x="3185" y="1899"/>
                  </a:lnTo>
                  <a:lnTo>
                    <a:pt x="3193" y="1901"/>
                  </a:lnTo>
                  <a:lnTo>
                    <a:pt x="3208" y="1901"/>
                  </a:lnTo>
                  <a:lnTo>
                    <a:pt x="3239" y="1897"/>
                  </a:lnTo>
                  <a:lnTo>
                    <a:pt x="3248" y="1897"/>
                  </a:lnTo>
                  <a:lnTo>
                    <a:pt x="3258" y="1895"/>
                  </a:lnTo>
                  <a:lnTo>
                    <a:pt x="3288" y="1891"/>
                  </a:lnTo>
                  <a:lnTo>
                    <a:pt x="3300" y="1889"/>
                  </a:lnTo>
                  <a:lnTo>
                    <a:pt x="3304" y="1889"/>
                  </a:lnTo>
                  <a:lnTo>
                    <a:pt x="3308" y="1887"/>
                  </a:lnTo>
                  <a:lnTo>
                    <a:pt x="3311" y="1887"/>
                  </a:lnTo>
                  <a:lnTo>
                    <a:pt x="3315" y="1885"/>
                  </a:lnTo>
                  <a:lnTo>
                    <a:pt x="3329" y="1885"/>
                  </a:lnTo>
                  <a:lnTo>
                    <a:pt x="3331" y="1887"/>
                  </a:lnTo>
                  <a:lnTo>
                    <a:pt x="3334" y="1887"/>
                  </a:lnTo>
                  <a:lnTo>
                    <a:pt x="3344" y="1885"/>
                  </a:lnTo>
                  <a:lnTo>
                    <a:pt x="3357" y="1883"/>
                  </a:lnTo>
                  <a:lnTo>
                    <a:pt x="3373" y="1887"/>
                  </a:lnTo>
                  <a:lnTo>
                    <a:pt x="3378" y="1885"/>
                  </a:lnTo>
                  <a:lnTo>
                    <a:pt x="3405" y="1885"/>
                  </a:lnTo>
                  <a:lnTo>
                    <a:pt x="3409" y="1887"/>
                  </a:lnTo>
                  <a:lnTo>
                    <a:pt x="3413" y="1891"/>
                  </a:lnTo>
                  <a:lnTo>
                    <a:pt x="3417" y="1891"/>
                  </a:lnTo>
                  <a:lnTo>
                    <a:pt x="3448" y="1895"/>
                  </a:lnTo>
                  <a:lnTo>
                    <a:pt x="3449" y="1897"/>
                  </a:lnTo>
                  <a:lnTo>
                    <a:pt x="3453" y="1897"/>
                  </a:lnTo>
                  <a:lnTo>
                    <a:pt x="3459" y="1902"/>
                  </a:lnTo>
                  <a:lnTo>
                    <a:pt x="3478" y="1904"/>
                  </a:lnTo>
                  <a:lnTo>
                    <a:pt x="3494" y="1910"/>
                  </a:lnTo>
                  <a:lnTo>
                    <a:pt x="3505" y="1922"/>
                  </a:lnTo>
                  <a:lnTo>
                    <a:pt x="3509" y="1924"/>
                  </a:lnTo>
                  <a:lnTo>
                    <a:pt x="3518" y="1924"/>
                  </a:lnTo>
                  <a:lnTo>
                    <a:pt x="3520" y="1926"/>
                  </a:lnTo>
                  <a:lnTo>
                    <a:pt x="3524" y="1927"/>
                  </a:lnTo>
                  <a:lnTo>
                    <a:pt x="3536" y="1935"/>
                  </a:lnTo>
                  <a:lnTo>
                    <a:pt x="3543" y="1943"/>
                  </a:lnTo>
                  <a:lnTo>
                    <a:pt x="3543" y="1952"/>
                  </a:lnTo>
                  <a:lnTo>
                    <a:pt x="3547" y="1954"/>
                  </a:lnTo>
                  <a:lnTo>
                    <a:pt x="3553" y="1956"/>
                  </a:lnTo>
                  <a:lnTo>
                    <a:pt x="3557" y="1956"/>
                  </a:lnTo>
                  <a:lnTo>
                    <a:pt x="3561" y="1958"/>
                  </a:lnTo>
                  <a:lnTo>
                    <a:pt x="3563" y="1958"/>
                  </a:lnTo>
                  <a:lnTo>
                    <a:pt x="3564" y="1962"/>
                  </a:lnTo>
                  <a:lnTo>
                    <a:pt x="3570" y="1968"/>
                  </a:lnTo>
                  <a:lnTo>
                    <a:pt x="3574" y="1970"/>
                  </a:lnTo>
                  <a:lnTo>
                    <a:pt x="3576" y="1972"/>
                  </a:lnTo>
                  <a:lnTo>
                    <a:pt x="3580" y="1979"/>
                  </a:lnTo>
                  <a:lnTo>
                    <a:pt x="3580" y="1985"/>
                  </a:lnTo>
                  <a:lnTo>
                    <a:pt x="3591" y="1989"/>
                  </a:lnTo>
                  <a:lnTo>
                    <a:pt x="3597" y="1993"/>
                  </a:lnTo>
                  <a:lnTo>
                    <a:pt x="3603" y="1998"/>
                  </a:lnTo>
                  <a:lnTo>
                    <a:pt x="3605" y="2004"/>
                  </a:lnTo>
                  <a:lnTo>
                    <a:pt x="3609" y="2010"/>
                  </a:lnTo>
                  <a:lnTo>
                    <a:pt x="3609" y="2025"/>
                  </a:lnTo>
                  <a:lnTo>
                    <a:pt x="3611" y="2027"/>
                  </a:lnTo>
                  <a:lnTo>
                    <a:pt x="3618" y="2031"/>
                  </a:lnTo>
                  <a:lnTo>
                    <a:pt x="3624" y="2035"/>
                  </a:lnTo>
                  <a:lnTo>
                    <a:pt x="3628" y="2044"/>
                  </a:lnTo>
                  <a:lnTo>
                    <a:pt x="3632" y="2056"/>
                  </a:lnTo>
                  <a:lnTo>
                    <a:pt x="3632" y="2073"/>
                  </a:lnTo>
                  <a:lnTo>
                    <a:pt x="3634" y="2077"/>
                  </a:lnTo>
                  <a:lnTo>
                    <a:pt x="3634" y="2079"/>
                  </a:lnTo>
                  <a:lnTo>
                    <a:pt x="3628" y="2108"/>
                  </a:lnTo>
                  <a:lnTo>
                    <a:pt x="3609" y="2136"/>
                  </a:lnTo>
                  <a:lnTo>
                    <a:pt x="3580" y="2161"/>
                  </a:lnTo>
                  <a:lnTo>
                    <a:pt x="3541" y="2184"/>
                  </a:lnTo>
                  <a:lnTo>
                    <a:pt x="3495" y="2204"/>
                  </a:lnTo>
                  <a:lnTo>
                    <a:pt x="3440" y="2219"/>
                  </a:lnTo>
                  <a:lnTo>
                    <a:pt x="3377" y="2232"/>
                  </a:lnTo>
                  <a:lnTo>
                    <a:pt x="3308" y="2240"/>
                  </a:lnTo>
                  <a:lnTo>
                    <a:pt x="3233" y="2242"/>
                  </a:lnTo>
                  <a:lnTo>
                    <a:pt x="3194" y="2240"/>
                  </a:lnTo>
                  <a:lnTo>
                    <a:pt x="3164" y="2232"/>
                  </a:lnTo>
                  <a:lnTo>
                    <a:pt x="3139" y="2223"/>
                  </a:lnTo>
                  <a:lnTo>
                    <a:pt x="3122" y="2213"/>
                  </a:lnTo>
                  <a:lnTo>
                    <a:pt x="3112" y="2202"/>
                  </a:lnTo>
                  <a:lnTo>
                    <a:pt x="3106" y="2194"/>
                  </a:lnTo>
                  <a:lnTo>
                    <a:pt x="3104" y="2188"/>
                  </a:lnTo>
                  <a:lnTo>
                    <a:pt x="3104" y="2179"/>
                  </a:lnTo>
                  <a:lnTo>
                    <a:pt x="3100" y="2171"/>
                  </a:lnTo>
                  <a:lnTo>
                    <a:pt x="3097" y="2160"/>
                  </a:lnTo>
                  <a:lnTo>
                    <a:pt x="3099" y="2148"/>
                  </a:lnTo>
                  <a:lnTo>
                    <a:pt x="3097" y="2144"/>
                  </a:lnTo>
                  <a:lnTo>
                    <a:pt x="3097" y="2140"/>
                  </a:lnTo>
                  <a:lnTo>
                    <a:pt x="3095" y="2135"/>
                  </a:lnTo>
                  <a:lnTo>
                    <a:pt x="3095" y="2129"/>
                  </a:lnTo>
                  <a:lnTo>
                    <a:pt x="3097" y="2121"/>
                  </a:lnTo>
                  <a:lnTo>
                    <a:pt x="3097" y="2117"/>
                  </a:lnTo>
                  <a:lnTo>
                    <a:pt x="3099" y="2113"/>
                  </a:lnTo>
                  <a:lnTo>
                    <a:pt x="3102" y="2110"/>
                  </a:lnTo>
                  <a:lnTo>
                    <a:pt x="3104" y="2106"/>
                  </a:lnTo>
                  <a:lnTo>
                    <a:pt x="3104" y="2098"/>
                  </a:lnTo>
                  <a:lnTo>
                    <a:pt x="3102" y="2094"/>
                  </a:lnTo>
                  <a:lnTo>
                    <a:pt x="3102" y="2087"/>
                  </a:lnTo>
                  <a:lnTo>
                    <a:pt x="3104" y="2081"/>
                  </a:lnTo>
                  <a:lnTo>
                    <a:pt x="3108" y="2073"/>
                  </a:lnTo>
                  <a:lnTo>
                    <a:pt x="3110" y="2066"/>
                  </a:lnTo>
                  <a:lnTo>
                    <a:pt x="3112" y="2062"/>
                  </a:lnTo>
                  <a:lnTo>
                    <a:pt x="3112" y="2060"/>
                  </a:lnTo>
                  <a:lnTo>
                    <a:pt x="3114" y="2058"/>
                  </a:lnTo>
                  <a:lnTo>
                    <a:pt x="3116" y="2058"/>
                  </a:lnTo>
                  <a:lnTo>
                    <a:pt x="3118" y="2056"/>
                  </a:lnTo>
                  <a:lnTo>
                    <a:pt x="3122" y="2048"/>
                  </a:lnTo>
                  <a:lnTo>
                    <a:pt x="3123" y="2046"/>
                  </a:lnTo>
                  <a:lnTo>
                    <a:pt x="3125" y="2046"/>
                  </a:lnTo>
                  <a:lnTo>
                    <a:pt x="3125" y="2029"/>
                  </a:lnTo>
                  <a:lnTo>
                    <a:pt x="3127" y="2025"/>
                  </a:lnTo>
                  <a:lnTo>
                    <a:pt x="3131" y="2021"/>
                  </a:lnTo>
                  <a:lnTo>
                    <a:pt x="3135" y="2019"/>
                  </a:lnTo>
                  <a:lnTo>
                    <a:pt x="3141" y="2018"/>
                  </a:lnTo>
                  <a:lnTo>
                    <a:pt x="3141" y="2016"/>
                  </a:lnTo>
                  <a:lnTo>
                    <a:pt x="3143" y="2014"/>
                  </a:lnTo>
                  <a:lnTo>
                    <a:pt x="3143" y="2010"/>
                  </a:lnTo>
                  <a:lnTo>
                    <a:pt x="3154" y="1998"/>
                  </a:lnTo>
                  <a:lnTo>
                    <a:pt x="3160" y="1996"/>
                  </a:lnTo>
                  <a:lnTo>
                    <a:pt x="3162" y="1996"/>
                  </a:lnTo>
                  <a:lnTo>
                    <a:pt x="3164" y="1995"/>
                  </a:lnTo>
                  <a:lnTo>
                    <a:pt x="3164" y="1987"/>
                  </a:lnTo>
                  <a:lnTo>
                    <a:pt x="3166" y="1983"/>
                  </a:lnTo>
                  <a:lnTo>
                    <a:pt x="3170" y="1979"/>
                  </a:lnTo>
                  <a:lnTo>
                    <a:pt x="3173" y="1977"/>
                  </a:lnTo>
                  <a:lnTo>
                    <a:pt x="3175" y="1977"/>
                  </a:lnTo>
                  <a:lnTo>
                    <a:pt x="3191" y="1962"/>
                  </a:lnTo>
                  <a:lnTo>
                    <a:pt x="3200" y="1956"/>
                  </a:lnTo>
                  <a:lnTo>
                    <a:pt x="3212" y="1952"/>
                  </a:lnTo>
                  <a:lnTo>
                    <a:pt x="3179" y="1952"/>
                  </a:lnTo>
                  <a:lnTo>
                    <a:pt x="3154" y="1956"/>
                  </a:lnTo>
                  <a:lnTo>
                    <a:pt x="3131" y="1960"/>
                  </a:lnTo>
                  <a:lnTo>
                    <a:pt x="3112" y="1964"/>
                  </a:lnTo>
                  <a:lnTo>
                    <a:pt x="3070" y="1964"/>
                  </a:lnTo>
                  <a:lnTo>
                    <a:pt x="3054" y="1966"/>
                  </a:lnTo>
                  <a:lnTo>
                    <a:pt x="3031" y="1970"/>
                  </a:lnTo>
                  <a:lnTo>
                    <a:pt x="2999" y="1977"/>
                  </a:lnTo>
                  <a:lnTo>
                    <a:pt x="2961" y="1987"/>
                  </a:lnTo>
                  <a:lnTo>
                    <a:pt x="2918" y="2002"/>
                  </a:lnTo>
                  <a:lnTo>
                    <a:pt x="2872" y="2021"/>
                  </a:lnTo>
                  <a:lnTo>
                    <a:pt x="2776" y="2067"/>
                  </a:lnTo>
                  <a:lnTo>
                    <a:pt x="2730" y="2090"/>
                  </a:lnTo>
                  <a:lnTo>
                    <a:pt x="2690" y="2113"/>
                  </a:lnTo>
                  <a:lnTo>
                    <a:pt x="2656" y="2135"/>
                  </a:lnTo>
                  <a:lnTo>
                    <a:pt x="2623" y="2156"/>
                  </a:lnTo>
                  <a:lnTo>
                    <a:pt x="2585" y="2181"/>
                  </a:lnTo>
                  <a:lnTo>
                    <a:pt x="2541" y="2211"/>
                  </a:lnTo>
                  <a:lnTo>
                    <a:pt x="2493" y="2246"/>
                  </a:lnTo>
                  <a:lnTo>
                    <a:pt x="2445" y="2284"/>
                  </a:lnTo>
                  <a:lnTo>
                    <a:pt x="2395" y="2324"/>
                  </a:lnTo>
                  <a:lnTo>
                    <a:pt x="2345" y="2369"/>
                  </a:lnTo>
                  <a:lnTo>
                    <a:pt x="2301" y="2413"/>
                  </a:lnTo>
                  <a:lnTo>
                    <a:pt x="2259" y="2459"/>
                  </a:lnTo>
                  <a:lnTo>
                    <a:pt x="2224" y="2505"/>
                  </a:lnTo>
                  <a:lnTo>
                    <a:pt x="2195" y="2549"/>
                  </a:lnTo>
                  <a:lnTo>
                    <a:pt x="2190" y="2564"/>
                  </a:lnTo>
                  <a:lnTo>
                    <a:pt x="2182" y="2591"/>
                  </a:lnTo>
                  <a:lnTo>
                    <a:pt x="2172" y="2626"/>
                  </a:lnTo>
                  <a:lnTo>
                    <a:pt x="2163" y="2666"/>
                  </a:lnTo>
                  <a:lnTo>
                    <a:pt x="2151" y="2714"/>
                  </a:lnTo>
                  <a:lnTo>
                    <a:pt x="2138" y="2764"/>
                  </a:lnTo>
                  <a:lnTo>
                    <a:pt x="2098" y="2919"/>
                  </a:lnTo>
                  <a:lnTo>
                    <a:pt x="2082" y="2971"/>
                  </a:lnTo>
                  <a:lnTo>
                    <a:pt x="2069" y="3021"/>
                  </a:lnTo>
                  <a:lnTo>
                    <a:pt x="2055" y="3065"/>
                  </a:lnTo>
                  <a:lnTo>
                    <a:pt x="2044" y="3107"/>
                  </a:lnTo>
                  <a:lnTo>
                    <a:pt x="2032" y="3144"/>
                  </a:lnTo>
                  <a:lnTo>
                    <a:pt x="2025" y="3172"/>
                  </a:lnTo>
                  <a:lnTo>
                    <a:pt x="2019" y="3195"/>
                  </a:lnTo>
                  <a:lnTo>
                    <a:pt x="2017" y="3209"/>
                  </a:lnTo>
                  <a:lnTo>
                    <a:pt x="2034" y="3186"/>
                  </a:lnTo>
                  <a:lnTo>
                    <a:pt x="2054" y="3168"/>
                  </a:lnTo>
                  <a:lnTo>
                    <a:pt x="2073" y="3155"/>
                  </a:lnTo>
                  <a:lnTo>
                    <a:pt x="2092" y="3151"/>
                  </a:lnTo>
                  <a:lnTo>
                    <a:pt x="2109" y="3153"/>
                  </a:lnTo>
                  <a:lnTo>
                    <a:pt x="2119" y="3163"/>
                  </a:lnTo>
                  <a:lnTo>
                    <a:pt x="2125" y="3174"/>
                  </a:lnTo>
                  <a:lnTo>
                    <a:pt x="2128" y="3188"/>
                  </a:lnTo>
                  <a:lnTo>
                    <a:pt x="2130" y="3199"/>
                  </a:lnTo>
                  <a:lnTo>
                    <a:pt x="2130" y="3209"/>
                  </a:lnTo>
                  <a:lnTo>
                    <a:pt x="2132" y="3213"/>
                  </a:lnTo>
                  <a:lnTo>
                    <a:pt x="2134" y="3213"/>
                  </a:lnTo>
                  <a:lnTo>
                    <a:pt x="2138" y="3211"/>
                  </a:lnTo>
                  <a:lnTo>
                    <a:pt x="2138" y="3209"/>
                  </a:lnTo>
                  <a:lnTo>
                    <a:pt x="2140" y="3203"/>
                  </a:lnTo>
                  <a:lnTo>
                    <a:pt x="2140" y="3172"/>
                  </a:lnTo>
                  <a:lnTo>
                    <a:pt x="2144" y="3153"/>
                  </a:lnTo>
                  <a:lnTo>
                    <a:pt x="2151" y="3128"/>
                  </a:lnTo>
                  <a:lnTo>
                    <a:pt x="2165" y="3103"/>
                  </a:lnTo>
                  <a:lnTo>
                    <a:pt x="2195" y="3063"/>
                  </a:lnTo>
                  <a:lnTo>
                    <a:pt x="2238" y="3023"/>
                  </a:lnTo>
                  <a:lnTo>
                    <a:pt x="2287" y="2980"/>
                  </a:lnTo>
                  <a:lnTo>
                    <a:pt x="2312" y="2956"/>
                  </a:lnTo>
                  <a:lnTo>
                    <a:pt x="2334" y="2921"/>
                  </a:lnTo>
                  <a:lnTo>
                    <a:pt x="2355" y="2881"/>
                  </a:lnTo>
                  <a:lnTo>
                    <a:pt x="2372" y="2839"/>
                  </a:lnTo>
                  <a:lnTo>
                    <a:pt x="2403" y="2754"/>
                  </a:lnTo>
                  <a:lnTo>
                    <a:pt x="2416" y="2720"/>
                  </a:lnTo>
                  <a:lnTo>
                    <a:pt x="2431" y="2687"/>
                  </a:lnTo>
                  <a:lnTo>
                    <a:pt x="2450" y="2656"/>
                  </a:lnTo>
                  <a:lnTo>
                    <a:pt x="2472" y="2628"/>
                  </a:lnTo>
                  <a:lnTo>
                    <a:pt x="2495" y="2606"/>
                  </a:lnTo>
                  <a:lnTo>
                    <a:pt x="2521" y="2593"/>
                  </a:lnTo>
                  <a:lnTo>
                    <a:pt x="2550" y="2587"/>
                  </a:lnTo>
                  <a:lnTo>
                    <a:pt x="2573" y="2591"/>
                  </a:lnTo>
                  <a:lnTo>
                    <a:pt x="2592" y="2599"/>
                  </a:lnTo>
                  <a:lnTo>
                    <a:pt x="2610" y="2612"/>
                  </a:lnTo>
                  <a:lnTo>
                    <a:pt x="2623" y="2626"/>
                  </a:lnTo>
                  <a:lnTo>
                    <a:pt x="2633" y="2639"/>
                  </a:lnTo>
                  <a:lnTo>
                    <a:pt x="2640" y="2649"/>
                  </a:lnTo>
                  <a:lnTo>
                    <a:pt x="2648" y="2664"/>
                  </a:lnTo>
                  <a:lnTo>
                    <a:pt x="2656" y="2683"/>
                  </a:lnTo>
                  <a:lnTo>
                    <a:pt x="2663" y="2699"/>
                  </a:lnTo>
                  <a:lnTo>
                    <a:pt x="2673" y="2710"/>
                  </a:lnTo>
                  <a:lnTo>
                    <a:pt x="2682" y="2714"/>
                  </a:lnTo>
                  <a:lnTo>
                    <a:pt x="2696" y="2708"/>
                  </a:lnTo>
                  <a:lnTo>
                    <a:pt x="2711" y="2691"/>
                  </a:lnTo>
                  <a:lnTo>
                    <a:pt x="2728" y="2668"/>
                  </a:lnTo>
                  <a:lnTo>
                    <a:pt x="2748" y="2639"/>
                  </a:lnTo>
                  <a:lnTo>
                    <a:pt x="2769" y="2606"/>
                  </a:lnTo>
                  <a:lnTo>
                    <a:pt x="2790" y="2570"/>
                  </a:lnTo>
                  <a:lnTo>
                    <a:pt x="2859" y="2461"/>
                  </a:lnTo>
                  <a:lnTo>
                    <a:pt x="2882" y="2430"/>
                  </a:lnTo>
                  <a:lnTo>
                    <a:pt x="2905" y="2403"/>
                  </a:lnTo>
                  <a:lnTo>
                    <a:pt x="2947" y="2361"/>
                  </a:lnTo>
                  <a:lnTo>
                    <a:pt x="2970" y="2344"/>
                  </a:lnTo>
                  <a:lnTo>
                    <a:pt x="2997" y="2328"/>
                  </a:lnTo>
                  <a:lnTo>
                    <a:pt x="3028" y="2317"/>
                  </a:lnTo>
                  <a:lnTo>
                    <a:pt x="3062" y="2313"/>
                  </a:lnTo>
                  <a:lnTo>
                    <a:pt x="3091" y="2317"/>
                  </a:lnTo>
                  <a:lnTo>
                    <a:pt x="3116" y="2326"/>
                  </a:lnTo>
                  <a:lnTo>
                    <a:pt x="3135" y="2342"/>
                  </a:lnTo>
                  <a:lnTo>
                    <a:pt x="3150" y="2361"/>
                  </a:lnTo>
                  <a:lnTo>
                    <a:pt x="3164" y="2382"/>
                  </a:lnTo>
                  <a:lnTo>
                    <a:pt x="3173" y="2405"/>
                  </a:lnTo>
                  <a:lnTo>
                    <a:pt x="3181" y="2428"/>
                  </a:lnTo>
                  <a:lnTo>
                    <a:pt x="3189" y="2449"/>
                  </a:lnTo>
                  <a:lnTo>
                    <a:pt x="3196" y="2468"/>
                  </a:lnTo>
                  <a:lnTo>
                    <a:pt x="3206" y="2484"/>
                  </a:lnTo>
                  <a:lnTo>
                    <a:pt x="3216" y="2493"/>
                  </a:lnTo>
                  <a:lnTo>
                    <a:pt x="3227" y="2497"/>
                  </a:lnTo>
                  <a:lnTo>
                    <a:pt x="3246" y="2491"/>
                  </a:lnTo>
                  <a:lnTo>
                    <a:pt x="3263" y="2478"/>
                  </a:lnTo>
                  <a:lnTo>
                    <a:pt x="3290" y="2440"/>
                  </a:lnTo>
                  <a:lnTo>
                    <a:pt x="3300" y="2422"/>
                  </a:lnTo>
                  <a:lnTo>
                    <a:pt x="3315" y="2403"/>
                  </a:lnTo>
                  <a:lnTo>
                    <a:pt x="3338" y="2382"/>
                  </a:lnTo>
                  <a:lnTo>
                    <a:pt x="3363" y="2359"/>
                  </a:lnTo>
                  <a:lnTo>
                    <a:pt x="3390" y="2338"/>
                  </a:lnTo>
                  <a:lnTo>
                    <a:pt x="3421" y="2319"/>
                  </a:lnTo>
                  <a:lnTo>
                    <a:pt x="3449" y="2301"/>
                  </a:lnTo>
                  <a:lnTo>
                    <a:pt x="3478" y="2292"/>
                  </a:lnTo>
                  <a:lnTo>
                    <a:pt x="3503" y="2288"/>
                  </a:lnTo>
                  <a:lnTo>
                    <a:pt x="3526" y="2292"/>
                  </a:lnTo>
                  <a:lnTo>
                    <a:pt x="3543" y="2300"/>
                  </a:lnTo>
                  <a:lnTo>
                    <a:pt x="3557" y="2311"/>
                  </a:lnTo>
                  <a:lnTo>
                    <a:pt x="3566" y="2326"/>
                  </a:lnTo>
                  <a:lnTo>
                    <a:pt x="3570" y="2344"/>
                  </a:lnTo>
                  <a:lnTo>
                    <a:pt x="3574" y="2363"/>
                  </a:lnTo>
                  <a:lnTo>
                    <a:pt x="3574" y="2428"/>
                  </a:lnTo>
                  <a:lnTo>
                    <a:pt x="3578" y="2440"/>
                  </a:lnTo>
                  <a:lnTo>
                    <a:pt x="3587" y="2447"/>
                  </a:lnTo>
                  <a:lnTo>
                    <a:pt x="3601" y="2449"/>
                  </a:lnTo>
                  <a:lnTo>
                    <a:pt x="3611" y="2443"/>
                  </a:lnTo>
                  <a:lnTo>
                    <a:pt x="3626" y="2432"/>
                  </a:lnTo>
                  <a:lnTo>
                    <a:pt x="3643" y="2413"/>
                  </a:lnTo>
                  <a:lnTo>
                    <a:pt x="3662" y="2392"/>
                  </a:lnTo>
                  <a:lnTo>
                    <a:pt x="3685" y="2372"/>
                  </a:lnTo>
                  <a:lnTo>
                    <a:pt x="3710" y="2353"/>
                  </a:lnTo>
                  <a:lnTo>
                    <a:pt x="3739" y="2342"/>
                  </a:lnTo>
                  <a:lnTo>
                    <a:pt x="3768" y="2336"/>
                  </a:lnTo>
                  <a:lnTo>
                    <a:pt x="3787" y="2338"/>
                  </a:lnTo>
                  <a:lnTo>
                    <a:pt x="3804" y="2346"/>
                  </a:lnTo>
                  <a:lnTo>
                    <a:pt x="3820" y="2357"/>
                  </a:lnTo>
                  <a:lnTo>
                    <a:pt x="3829" y="2374"/>
                  </a:lnTo>
                  <a:lnTo>
                    <a:pt x="3833" y="2397"/>
                  </a:lnTo>
                  <a:lnTo>
                    <a:pt x="3831" y="2428"/>
                  </a:lnTo>
                  <a:lnTo>
                    <a:pt x="3829" y="2451"/>
                  </a:lnTo>
                  <a:lnTo>
                    <a:pt x="3827" y="2466"/>
                  </a:lnTo>
                  <a:lnTo>
                    <a:pt x="3831" y="2478"/>
                  </a:lnTo>
                  <a:lnTo>
                    <a:pt x="3837" y="2482"/>
                  </a:lnTo>
                  <a:lnTo>
                    <a:pt x="3844" y="2486"/>
                  </a:lnTo>
                  <a:lnTo>
                    <a:pt x="3852" y="2486"/>
                  </a:lnTo>
                  <a:lnTo>
                    <a:pt x="3902" y="2482"/>
                  </a:lnTo>
                  <a:lnTo>
                    <a:pt x="3921" y="2484"/>
                  </a:lnTo>
                  <a:lnTo>
                    <a:pt x="3940" y="2491"/>
                  </a:lnTo>
                  <a:lnTo>
                    <a:pt x="3954" y="2505"/>
                  </a:lnTo>
                  <a:lnTo>
                    <a:pt x="3963" y="2524"/>
                  </a:lnTo>
                  <a:lnTo>
                    <a:pt x="3967" y="2549"/>
                  </a:lnTo>
                  <a:lnTo>
                    <a:pt x="3963" y="2580"/>
                  </a:lnTo>
                  <a:lnTo>
                    <a:pt x="3956" y="2608"/>
                  </a:lnTo>
                  <a:lnTo>
                    <a:pt x="3940" y="2633"/>
                  </a:lnTo>
                  <a:lnTo>
                    <a:pt x="3923" y="2658"/>
                  </a:lnTo>
                  <a:lnTo>
                    <a:pt x="3904" y="2683"/>
                  </a:lnTo>
                  <a:lnTo>
                    <a:pt x="3892" y="2699"/>
                  </a:lnTo>
                  <a:lnTo>
                    <a:pt x="3890" y="2714"/>
                  </a:lnTo>
                  <a:lnTo>
                    <a:pt x="3896" y="2731"/>
                  </a:lnTo>
                  <a:lnTo>
                    <a:pt x="3910" y="2746"/>
                  </a:lnTo>
                  <a:lnTo>
                    <a:pt x="3921" y="2760"/>
                  </a:lnTo>
                  <a:lnTo>
                    <a:pt x="3935" y="2769"/>
                  </a:lnTo>
                  <a:lnTo>
                    <a:pt x="3942" y="2781"/>
                  </a:lnTo>
                  <a:lnTo>
                    <a:pt x="3946" y="2794"/>
                  </a:lnTo>
                  <a:lnTo>
                    <a:pt x="3942" y="2823"/>
                  </a:lnTo>
                  <a:lnTo>
                    <a:pt x="3935" y="2846"/>
                  </a:lnTo>
                  <a:lnTo>
                    <a:pt x="3921" y="2863"/>
                  </a:lnTo>
                  <a:lnTo>
                    <a:pt x="3904" y="2875"/>
                  </a:lnTo>
                  <a:lnTo>
                    <a:pt x="3885" y="2885"/>
                  </a:lnTo>
                  <a:lnTo>
                    <a:pt x="3866" y="2890"/>
                  </a:lnTo>
                  <a:lnTo>
                    <a:pt x="3848" y="2894"/>
                  </a:lnTo>
                  <a:lnTo>
                    <a:pt x="3829" y="2898"/>
                  </a:lnTo>
                  <a:lnTo>
                    <a:pt x="3808" y="2902"/>
                  </a:lnTo>
                  <a:lnTo>
                    <a:pt x="3789" y="2910"/>
                  </a:lnTo>
                  <a:lnTo>
                    <a:pt x="3773" y="2919"/>
                  </a:lnTo>
                  <a:lnTo>
                    <a:pt x="3762" y="2933"/>
                  </a:lnTo>
                  <a:lnTo>
                    <a:pt x="3758" y="2952"/>
                  </a:lnTo>
                  <a:lnTo>
                    <a:pt x="3762" y="2969"/>
                  </a:lnTo>
                  <a:lnTo>
                    <a:pt x="3770" y="2986"/>
                  </a:lnTo>
                  <a:lnTo>
                    <a:pt x="3779" y="3004"/>
                  </a:lnTo>
                  <a:lnTo>
                    <a:pt x="3793" y="3023"/>
                  </a:lnTo>
                  <a:lnTo>
                    <a:pt x="3802" y="3044"/>
                  </a:lnTo>
                  <a:lnTo>
                    <a:pt x="3810" y="3069"/>
                  </a:lnTo>
                  <a:lnTo>
                    <a:pt x="3814" y="3097"/>
                  </a:lnTo>
                  <a:lnTo>
                    <a:pt x="3812" y="3121"/>
                  </a:lnTo>
                  <a:lnTo>
                    <a:pt x="3802" y="3142"/>
                  </a:lnTo>
                  <a:lnTo>
                    <a:pt x="3785" y="3163"/>
                  </a:lnTo>
                  <a:lnTo>
                    <a:pt x="3758" y="3180"/>
                  </a:lnTo>
                  <a:lnTo>
                    <a:pt x="3731" y="3191"/>
                  </a:lnTo>
                  <a:lnTo>
                    <a:pt x="3699" y="3199"/>
                  </a:lnTo>
                  <a:lnTo>
                    <a:pt x="3668" y="3205"/>
                  </a:lnTo>
                  <a:lnTo>
                    <a:pt x="3637" y="3209"/>
                  </a:lnTo>
                  <a:lnTo>
                    <a:pt x="3614" y="3211"/>
                  </a:lnTo>
                  <a:lnTo>
                    <a:pt x="3601" y="3211"/>
                  </a:lnTo>
                  <a:lnTo>
                    <a:pt x="3566" y="3209"/>
                  </a:lnTo>
                  <a:lnTo>
                    <a:pt x="3528" y="3207"/>
                  </a:lnTo>
                  <a:lnTo>
                    <a:pt x="3494" y="3205"/>
                  </a:lnTo>
                  <a:lnTo>
                    <a:pt x="3463" y="3203"/>
                  </a:lnTo>
                  <a:lnTo>
                    <a:pt x="3442" y="3203"/>
                  </a:lnTo>
                  <a:lnTo>
                    <a:pt x="3425" y="3205"/>
                  </a:lnTo>
                  <a:lnTo>
                    <a:pt x="3409" y="3207"/>
                  </a:lnTo>
                  <a:lnTo>
                    <a:pt x="3400" y="3215"/>
                  </a:lnTo>
                  <a:lnTo>
                    <a:pt x="3396" y="3224"/>
                  </a:lnTo>
                  <a:lnTo>
                    <a:pt x="3400" y="3239"/>
                  </a:lnTo>
                  <a:lnTo>
                    <a:pt x="3409" y="3253"/>
                  </a:lnTo>
                  <a:lnTo>
                    <a:pt x="3421" y="3268"/>
                  </a:lnTo>
                  <a:lnTo>
                    <a:pt x="3436" y="3284"/>
                  </a:lnTo>
                  <a:lnTo>
                    <a:pt x="3451" y="3301"/>
                  </a:lnTo>
                  <a:lnTo>
                    <a:pt x="3463" y="3322"/>
                  </a:lnTo>
                  <a:lnTo>
                    <a:pt x="3472" y="3345"/>
                  </a:lnTo>
                  <a:lnTo>
                    <a:pt x="3476" y="3374"/>
                  </a:lnTo>
                  <a:lnTo>
                    <a:pt x="3472" y="3401"/>
                  </a:lnTo>
                  <a:lnTo>
                    <a:pt x="3459" y="3422"/>
                  </a:lnTo>
                  <a:lnTo>
                    <a:pt x="3440" y="3437"/>
                  </a:lnTo>
                  <a:lnTo>
                    <a:pt x="3415" y="3450"/>
                  </a:lnTo>
                  <a:lnTo>
                    <a:pt x="3386" y="3460"/>
                  </a:lnTo>
                  <a:lnTo>
                    <a:pt x="3357" y="3468"/>
                  </a:lnTo>
                  <a:lnTo>
                    <a:pt x="3327" y="3472"/>
                  </a:lnTo>
                  <a:lnTo>
                    <a:pt x="3296" y="3473"/>
                  </a:lnTo>
                  <a:lnTo>
                    <a:pt x="3269" y="3473"/>
                  </a:lnTo>
                  <a:lnTo>
                    <a:pt x="3206" y="3472"/>
                  </a:lnTo>
                  <a:lnTo>
                    <a:pt x="3146" y="3462"/>
                  </a:lnTo>
                  <a:lnTo>
                    <a:pt x="3089" y="3449"/>
                  </a:lnTo>
                  <a:lnTo>
                    <a:pt x="3033" y="3431"/>
                  </a:lnTo>
                  <a:lnTo>
                    <a:pt x="3010" y="3422"/>
                  </a:lnTo>
                  <a:lnTo>
                    <a:pt x="2984" y="3412"/>
                  </a:lnTo>
                  <a:lnTo>
                    <a:pt x="2953" y="3399"/>
                  </a:lnTo>
                  <a:lnTo>
                    <a:pt x="2920" y="3389"/>
                  </a:lnTo>
                  <a:lnTo>
                    <a:pt x="2888" y="3381"/>
                  </a:lnTo>
                  <a:lnTo>
                    <a:pt x="2857" y="3378"/>
                  </a:lnTo>
                  <a:lnTo>
                    <a:pt x="2834" y="3379"/>
                  </a:lnTo>
                  <a:lnTo>
                    <a:pt x="2819" y="3385"/>
                  </a:lnTo>
                  <a:lnTo>
                    <a:pt x="2809" y="3393"/>
                  </a:lnTo>
                  <a:lnTo>
                    <a:pt x="2805" y="3404"/>
                  </a:lnTo>
                  <a:lnTo>
                    <a:pt x="2809" y="3418"/>
                  </a:lnTo>
                  <a:lnTo>
                    <a:pt x="2821" y="3435"/>
                  </a:lnTo>
                  <a:lnTo>
                    <a:pt x="2836" y="3456"/>
                  </a:lnTo>
                  <a:lnTo>
                    <a:pt x="2851" y="3479"/>
                  </a:lnTo>
                  <a:lnTo>
                    <a:pt x="2863" y="3506"/>
                  </a:lnTo>
                  <a:lnTo>
                    <a:pt x="2867" y="3535"/>
                  </a:lnTo>
                  <a:lnTo>
                    <a:pt x="2863" y="3558"/>
                  </a:lnTo>
                  <a:lnTo>
                    <a:pt x="2853" y="3577"/>
                  </a:lnTo>
                  <a:lnTo>
                    <a:pt x="2840" y="3590"/>
                  </a:lnTo>
                  <a:lnTo>
                    <a:pt x="2822" y="3600"/>
                  </a:lnTo>
                  <a:lnTo>
                    <a:pt x="2803" y="3606"/>
                  </a:lnTo>
                  <a:lnTo>
                    <a:pt x="2782" y="3608"/>
                  </a:lnTo>
                  <a:lnTo>
                    <a:pt x="2744" y="3604"/>
                  </a:lnTo>
                  <a:lnTo>
                    <a:pt x="2705" y="3592"/>
                  </a:lnTo>
                  <a:lnTo>
                    <a:pt x="2669" y="3577"/>
                  </a:lnTo>
                  <a:lnTo>
                    <a:pt x="2633" y="3556"/>
                  </a:lnTo>
                  <a:lnTo>
                    <a:pt x="2596" y="3533"/>
                  </a:lnTo>
                  <a:lnTo>
                    <a:pt x="2558" y="3510"/>
                  </a:lnTo>
                  <a:lnTo>
                    <a:pt x="2518" y="3487"/>
                  </a:lnTo>
                  <a:lnTo>
                    <a:pt x="2475" y="3466"/>
                  </a:lnTo>
                  <a:lnTo>
                    <a:pt x="2429" y="3450"/>
                  </a:lnTo>
                  <a:lnTo>
                    <a:pt x="2380" y="3439"/>
                  </a:lnTo>
                  <a:lnTo>
                    <a:pt x="2324" y="3435"/>
                  </a:lnTo>
                  <a:lnTo>
                    <a:pt x="2295" y="3437"/>
                  </a:lnTo>
                  <a:lnTo>
                    <a:pt x="2245" y="3449"/>
                  </a:lnTo>
                  <a:lnTo>
                    <a:pt x="2217" y="3454"/>
                  </a:lnTo>
                  <a:lnTo>
                    <a:pt x="2182" y="3456"/>
                  </a:lnTo>
                  <a:lnTo>
                    <a:pt x="2146" y="3454"/>
                  </a:lnTo>
                  <a:lnTo>
                    <a:pt x="2119" y="3447"/>
                  </a:lnTo>
                  <a:lnTo>
                    <a:pt x="2100" y="3437"/>
                  </a:lnTo>
                  <a:lnTo>
                    <a:pt x="2086" y="3422"/>
                  </a:lnTo>
                  <a:lnTo>
                    <a:pt x="2080" y="3402"/>
                  </a:lnTo>
                  <a:lnTo>
                    <a:pt x="2078" y="3379"/>
                  </a:lnTo>
                  <a:lnTo>
                    <a:pt x="2052" y="3395"/>
                  </a:lnTo>
                  <a:lnTo>
                    <a:pt x="2025" y="3412"/>
                  </a:lnTo>
                  <a:lnTo>
                    <a:pt x="2000" y="3435"/>
                  </a:lnTo>
                  <a:lnTo>
                    <a:pt x="1981" y="3462"/>
                  </a:lnTo>
                  <a:lnTo>
                    <a:pt x="1967" y="3493"/>
                  </a:lnTo>
                  <a:lnTo>
                    <a:pt x="1962" y="3525"/>
                  </a:lnTo>
                  <a:lnTo>
                    <a:pt x="1963" y="3562"/>
                  </a:lnTo>
                  <a:lnTo>
                    <a:pt x="1967" y="3590"/>
                  </a:lnTo>
                  <a:lnTo>
                    <a:pt x="1975" y="3613"/>
                  </a:lnTo>
                  <a:lnTo>
                    <a:pt x="1986" y="3633"/>
                  </a:lnTo>
                  <a:lnTo>
                    <a:pt x="2004" y="3646"/>
                  </a:lnTo>
                  <a:lnTo>
                    <a:pt x="2019" y="3658"/>
                  </a:lnTo>
                  <a:lnTo>
                    <a:pt x="2031" y="3667"/>
                  </a:lnTo>
                  <a:lnTo>
                    <a:pt x="2038" y="3681"/>
                  </a:lnTo>
                  <a:lnTo>
                    <a:pt x="2044" y="3692"/>
                  </a:lnTo>
                  <a:lnTo>
                    <a:pt x="2044" y="3709"/>
                  </a:lnTo>
                  <a:lnTo>
                    <a:pt x="2040" y="3734"/>
                  </a:lnTo>
                  <a:lnTo>
                    <a:pt x="2040" y="3765"/>
                  </a:lnTo>
                  <a:lnTo>
                    <a:pt x="2042" y="3803"/>
                  </a:lnTo>
                  <a:lnTo>
                    <a:pt x="2048" y="3838"/>
                  </a:lnTo>
                  <a:lnTo>
                    <a:pt x="2055" y="3872"/>
                  </a:lnTo>
                  <a:lnTo>
                    <a:pt x="2061" y="3903"/>
                  </a:lnTo>
                  <a:lnTo>
                    <a:pt x="2069" y="3930"/>
                  </a:lnTo>
                  <a:lnTo>
                    <a:pt x="2075" y="3947"/>
                  </a:lnTo>
                  <a:lnTo>
                    <a:pt x="2073" y="3955"/>
                  </a:lnTo>
                  <a:lnTo>
                    <a:pt x="2063" y="3961"/>
                  </a:lnTo>
                  <a:lnTo>
                    <a:pt x="2050" y="3965"/>
                  </a:lnTo>
                  <a:lnTo>
                    <a:pt x="2032" y="3968"/>
                  </a:lnTo>
                  <a:lnTo>
                    <a:pt x="2017" y="3970"/>
                  </a:lnTo>
                  <a:lnTo>
                    <a:pt x="1971" y="3970"/>
                  </a:lnTo>
                  <a:lnTo>
                    <a:pt x="1925" y="3966"/>
                  </a:lnTo>
                  <a:lnTo>
                    <a:pt x="1906" y="3963"/>
                  </a:lnTo>
                  <a:lnTo>
                    <a:pt x="1891" y="3957"/>
                  </a:lnTo>
                  <a:lnTo>
                    <a:pt x="1885" y="3947"/>
                  </a:lnTo>
                  <a:lnTo>
                    <a:pt x="1881" y="3920"/>
                  </a:lnTo>
                  <a:lnTo>
                    <a:pt x="1875" y="3886"/>
                  </a:lnTo>
                  <a:lnTo>
                    <a:pt x="1866" y="3844"/>
                  </a:lnTo>
                  <a:lnTo>
                    <a:pt x="1856" y="3798"/>
                  </a:lnTo>
                  <a:lnTo>
                    <a:pt x="1845" y="3750"/>
                  </a:lnTo>
                  <a:lnTo>
                    <a:pt x="1835" y="3702"/>
                  </a:lnTo>
                  <a:lnTo>
                    <a:pt x="1823" y="3656"/>
                  </a:lnTo>
                  <a:lnTo>
                    <a:pt x="1812" y="3615"/>
                  </a:lnTo>
                  <a:lnTo>
                    <a:pt x="1802" y="3583"/>
                  </a:lnTo>
                  <a:lnTo>
                    <a:pt x="1795" y="3560"/>
                  </a:lnTo>
                  <a:lnTo>
                    <a:pt x="1783" y="3531"/>
                  </a:lnTo>
                  <a:lnTo>
                    <a:pt x="1772" y="3512"/>
                  </a:lnTo>
                  <a:lnTo>
                    <a:pt x="1762" y="3496"/>
                  </a:lnTo>
                  <a:lnTo>
                    <a:pt x="1751" y="3485"/>
                  </a:lnTo>
                  <a:lnTo>
                    <a:pt x="1739" y="3475"/>
                  </a:lnTo>
                  <a:lnTo>
                    <a:pt x="1724" y="3466"/>
                  </a:lnTo>
                  <a:lnTo>
                    <a:pt x="1705" y="3452"/>
                  </a:lnTo>
                  <a:lnTo>
                    <a:pt x="1689" y="3441"/>
                  </a:lnTo>
                  <a:lnTo>
                    <a:pt x="1668" y="3426"/>
                  </a:lnTo>
                  <a:lnTo>
                    <a:pt x="1641" y="3406"/>
                  </a:lnTo>
                  <a:lnTo>
                    <a:pt x="1611" y="3387"/>
                  </a:lnTo>
                  <a:lnTo>
                    <a:pt x="1576" y="3366"/>
                  </a:lnTo>
                  <a:lnTo>
                    <a:pt x="1540" y="3345"/>
                  </a:lnTo>
                  <a:lnTo>
                    <a:pt x="1501" y="3326"/>
                  </a:lnTo>
                  <a:lnTo>
                    <a:pt x="1463" y="3308"/>
                  </a:lnTo>
                  <a:lnTo>
                    <a:pt x="1427" y="3295"/>
                  </a:lnTo>
                  <a:lnTo>
                    <a:pt x="1392" y="3287"/>
                  </a:lnTo>
                  <a:lnTo>
                    <a:pt x="1361" y="3284"/>
                  </a:lnTo>
                  <a:lnTo>
                    <a:pt x="1350" y="3284"/>
                  </a:lnTo>
                  <a:lnTo>
                    <a:pt x="1344" y="3282"/>
                  </a:lnTo>
                  <a:lnTo>
                    <a:pt x="1340" y="3282"/>
                  </a:lnTo>
                  <a:lnTo>
                    <a:pt x="1336" y="3280"/>
                  </a:lnTo>
                  <a:lnTo>
                    <a:pt x="1319" y="3280"/>
                  </a:lnTo>
                  <a:lnTo>
                    <a:pt x="1319" y="3276"/>
                  </a:lnTo>
                  <a:lnTo>
                    <a:pt x="1312" y="3276"/>
                  </a:lnTo>
                  <a:lnTo>
                    <a:pt x="1308" y="3280"/>
                  </a:lnTo>
                  <a:lnTo>
                    <a:pt x="1306" y="3280"/>
                  </a:lnTo>
                  <a:lnTo>
                    <a:pt x="1302" y="3282"/>
                  </a:lnTo>
                  <a:lnTo>
                    <a:pt x="1300" y="3284"/>
                  </a:lnTo>
                  <a:lnTo>
                    <a:pt x="1294" y="3284"/>
                  </a:lnTo>
                  <a:lnTo>
                    <a:pt x="1290" y="3285"/>
                  </a:lnTo>
                  <a:lnTo>
                    <a:pt x="1290" y="3287"/>
                  </a:lnTo>
                  <a:lnTo>
                    <a:pt x="1289" y="3291"/>
                  </a:lnTo>
                  <a:lnTo>
                    <a:pt x="1289" y="3301"/>
                  </a:lnTo>
                  <a:lnTo>
                    <a:pt x="1287" y="3305"/>
                  </a:lnTo>
                  <a:lnTo>
                    <a:pt x="1287" y="3307"/>
                  </a:lnTo>
                  <a:lnTo>
                    <a:pt x="1285" y="3308"/>
                  </a:lnTo>
                  <a:lnTo>
                    <a:pt x="1281" y="3308"/>
                  </a:lnTo>
                  <a:lnTo>
                    <a:pt x="1279" y="3310"/>
                  </a:lnTo>
                  <a:lnTo>
                    <a:pt x="1279" y="3312"/>
                  </a:lnTo>
                  <a:lnTo>
                    <a:pt x="1277" y="3316"/>
                  </a:lnTo>
                  <a:lnTo>
                    <a:pt x="1277" y="3328"/>
                  </a:lnTo>
                  <a:lnTo>
                    <a:pt x="1275" y="3335"/>
                  </a:lnTo>
                  <a:lnTo>
                    <a:pt x="1267" y="3347"/>
                  </a:lnTo>
                  <a:lnTo>
                    <a:pt x="1265" y="3353"/>
                  </a:lnTo>
                  <a:lnTo>
                    <a:pt x="1264" y="3356"/>
                  </a:lnTo>
                  <a:lnTo>
                    <a:pt x="1260" y="3356"/>
                  </a:lnTo>
                  <a:lnTo>
                    <a:pt x="1258" y="3358"/>
                  </a:lnTo>
                  <a:lnTo>
                    <a:pt x="1254" y="3358"/>
                  </a:lnTo>
                  <a:lnTo>
                    <a:pt x="1254" y="3368"/>
                  </a:lnTo>
                  <a:lnTo>
                    <a:pt x="1256" y="3372"/>
                  </a:lnTo>
                  <a:lnTo>
                    <a:pt x="1256" y="3376"/>
                  </a:lnTo>
                  <a:lnTo>
                    <a:pt x="1254" y="3379"/>
                  </a:lnTo>
                  <a:lnTo>
                    <a:pt x="1250" y="3385"/>
                  </a:lnTo>
                  <a:lnTo>
                    <a:pt x="1246" y="3393"/>
                  </a:lnTo>
                  <a:lnTo>
                    <a:pt x="1242" y="3397"/>
                  </a:lnTo>
                  <a:lnTo>
                    <a:pt x="1235" y="3397"/>
                  </a:lnTo>
                  <a:lnTo>
                    <a:pt x="1233" y="3399"/>
                  </a:lnTo>
                  <a:lnTo>
                    <a:pt x="1233" y="3410"/>
                  </a:lnTo>
                  <a:lnTo>
                    <a:pt x="1235" y="3414"/>
                  </a:lnTo>
                  <a:lnTo>
                    <a:pt x="1235" y="3416"/>
                  </a:lnTo>
                  <a:lnTo>
                    <a:pt x="1233" y="3420"/>
                  </a:lnTo>
                  <a:lnTo>
                    <a:pt x="1225" y="3424"/>
                  </a:lnTo>
                  <a:lnTo>
                    <a:pt x="1221" y="3427"/>
                  </a:lnTo>
                  <a:lnTo>
                    <a:pt x="1210" y="3433"/>
                  </a:lnTo>
                  <a:lnTo>
                    <a:pt x="1208" y="3437"/>
                  </a:lnTo>
                  <a:lnTo>
                    <a:pt x="1208" y="3445"/>
                  </a:lnTo>
                  <a:lnTo>
                    <a:pt x="1204" y="3452"/>
                  </a:lnTo>
                  <a:lnTo>
                    <a:pt x="1193" y="3458"/>
                  </a:lnTo>
                  <a:lnTo>
                    <a:pt x="1189" y="3462"/>
                  </a:lnTo>
                  <a:lnTo>
                    <a:pt x="1189" y="3464"/>
                  </a:lnTo>
                  <a:lnTo>
                    <a:pt x="1187" y="3464"/>
                  </a:lnTo>
                  <a:lnTo>
                    <a:pt x="1185" y="3466"/>
                  </a:lnTo>
                  <a:lnTo>
                    <a:pt x="1181" y="3473"/>
                  </a:lnTo>
                  <a:lnTo>
                    <a:pt x="1177" y="3477"/>
                  </a:lnTo>
                  <a:lnTo>
                    <a:pt x="1172" y="3477"/>
                  </a:lnTo>
                  <a:lnTo>
                    <a:pt x="1162" y="3479"/>
                  </a:lnTo>
                  <a:lnTo>
                    <a:pt x="1156" y="3481"/>
                  </a:lnTo>
                  <a:lnTo>
                    <a:pt x="1150" y="3485"/>
                  </a:lnTo>
                  <a:lnTo>
                    <a:pt x="1141" y="3487"/>
                  </a:lnTo>
                  <a:lnTo>
                    <a:pt x="1127" y="3489"/>
                  </a:lnTo>
                  <a:lnTo>
                    <a:pt x="1095" y="3483"/>
                  </a:lnTo>
                  <a:lnTo>
                    <a:pt x="1060" y="3466"/>
                  </a:lnTo>
                  <a:lnTo>
                    <a:pt x="1030" y="3439"/>
                  </a:lnTo>
                  <a:lnTo>
                    <a:pt x="999" y="3406"/>
                  </a:lnTo>
                  <a:lnTo>
                    <a:pt x="970" y="3366"/>
                  </a:lnTo>
                  <a:lnTo>
                    <a:pt x="947" y="3322"/>
                  </a:lnTo>
                  <a:lnTo>
                    <a:pt x="930" y="3276"/>
                  </a:lnTo>
                  <a:lnTo>
                    <a:pt x="918" y="3230"/>
                  </a:lnTo>
                  <a:lnTo>
                    <a:pt x="915" y="3184"/>
                  </a:lnTo>
                  <a:lnTo>
                    <a:pt x="915" y="3149"/>
                  </a:lnTo>
                  <a:lnTo>
                    <a:pt x="917" y="3124"/>
                  </a:lnTo>
                  <a:lnTo>
                    <a:pt x="920" y="3107"/>
                  </a:lnTo>
                  <a:lnTo>
                    <a:pt x="922" y="3096"/>
                  </a:lnTo>
                  <a:lnTo>
                    <a:pt x="926" y="3086"/>
                  </a:lnTo>
                  <a:lnTo>
                    <a:pt x="928" y="3080"/>
                  </a:lnTo>
                  <a:lnTo>
                    <a:pt x="930" y="3073"/>
                  </a:lnTo>
                  <a:lnTo>
                    <a:pt x="936" y="3053"/>
                  </a:lnTo>
                  <a:lnTo>
                    <a:pt x="947" y="3040"/>
                  </a:lnTo>
                  <a:lnTo>
                    <a:pt x="959" y="3032"/>
                  </a:lnTo>
                  <a:lnTo>
                    <a:pt x="963" y="3032"/>
                  </a:lnTo>
                  <a:lnTo>
                    <a:pt x="966" y="3030"/>
                  </a:lnTo>
                  <a:lnTo>
                    <a:pt x="968" y="3030"/>
                  </a:lnTo>
                  <a:lnTo>
                    <a:pt x="970" y="3028"/>
                  </a:lnTo>
                  <a:lnTo>
                    <a:pt x="980" y="3028"/>
                  </a:lnTo>
                  <a:lnTo>
                    <a:pt x="980" y="3025"/>
                  </a:lnTo>
                  <a:lnTo>
                    <a:pt x="984" y="3021"/>
                  </a:lnTo>
                  <a:lnTo>
                    <a:pt x="987" y="3021"/>
                  </a:lnTo>
                  <a:lnTo>
                    <a:pt x="995" y="3017"/>
                  </a:lnTo>
                  <a:lnTo>
                    <a:pt x="1001" y="3015"/>
                  </a:lnTo>
                  <a:lnTo>
                    <a:pt x="1010" y="3015"/>
                  </a:lnTo>
                  <a:lnTo>
                    <a:pt x="1016" y="3017"/>
                  </a:lnTo>
                  <a:lnTo>
                    <a:pt x="1022" y="3021"/>
                  </a:lnTo>
                  <a:lnTo>
                    <a:pt x="1026" y="3019"/>
                  </a:lnTo>
                  <a:lnTo>
                    <a:pt x="1028" y="3015"/>
                  </a:lnTo>
                  <a:lnTo>
                    <a:pt x="1032" y="3013"/>
                  </a:lnTo>
                  <a:lnTo>
                    <a:pt x="1043" y="3013"/>
                  </a:lnTo>
                  <a:lnTo>
                    <a:pt x="1051" y="3021"/>
                  </a:lnTo>
                  <a:lnTo>
                    <a:pt x="1062" y="3021"/>
                  </a:lnTo>
                  <a:lnTo>
                    <a:pt x="1064" y="3019"/>
                  </a:lnTo>
                  <a:lnTo>
                    <a:pt x="1078" y="3019"/>
                  </a:lnTo>
                  <a:lnTo>
                    <a:pt x="1089" y="3023"/>
                  </a:lnTo>
                  <a:lnTo>
                    <a:pt x="1095" y="3027"/>
                  </a:lnTo>
                  <a:lnTo>
                    <a:pt x="1099" y="3025"/>
                  </a:lnTo>
                  <a:lnTo>
                    <a:pt x="1101" y="3023"/>
                  </a:lnTo>
                  <a:lnTo>
                    <a:pt x="1108" y="3023"/>
                  </a:lnTo>
                  <a:lnTo>
                    <a:pt x="1110" y="3025"/>
                  </a:lnTo>
                  <a:lnTo>
                    <a:pt x="1114" y="3025"/>
                  </a:lnTo>
                  <a:lnTo>
                    <a:pt x="1118" y="3027"/>
                  </a:lnTo>
                  <a:lnTo>
                    <a:pt x="1120" y="3028"/>
                  </a:lnTo>
                  <a:lnTo>
                    <a:pt x="1122" y="3032"/>
                  </a:lnTo>
                  <a:lnTo>
                    <a:pt x="1129" y="3032"/>
                  </a:lnTo>
                  <a:lnTo>
                    <a:pt x="1141" y="3036"/>
                  </a:lnTo>
                  <a:lnTo>
                    <a:pt x="1152" y="3044"/>
                  </a:lnTo>
                  <a:lnTo>
                    <a:pt x="1156" y="3050"/>
                  </a:lnTo>
                  <a:lnTo>
                    <a:pt x="1158" y="3053"/>
                  </a:lnTo>
                  <a:lnTo>
                    <a:pt x="1164" y="3053"/>
                  </a:lnTo>
                  <a:lnTo>
                    <a:pt x="1164" y="3051"/>
                  </a:lnTo>
                  <a:lnTo>
                    <a:pt x="1168" y="3051"/>
                  </a:lnTo>
                  <a:lnTo>
                    <a:pt x="1175" y="3055"/>
                  </a:lnTo>
                  <a:lnTo>
                    <a:pt x="1181" y="3059"/>
                  </a:lnTo>
                  <a:lnTo>
                    <a:pt x="1185" y="3061"/>
                  </a:lnTo>
                  <a:lnTo>
                    <a:pt x="1193" y="3069"/>
                  </a:lnTo>
                  <a:lnTo>
                    <a:pt x="1195" y="3074"/>
                  </a:lnTo>
                  <a:lnTo>
                    <a:pt x="1196" y="3078"/>
                  </a:lnTo>
                  <a:lnTo>
                    <a:pt x="1204" y="3078"/>
                  </a:lnTo>
                  <a:lnTo>
                    <a:pt x="1212" y="3082"/>
                  </a:lnTo>
                  <a:lnTo>
                    <a:pt x="1218" y="3086"/>
                  </a:lnTo>
                  <a:lnTo>
                    <a:pt x="1219" y="3090"/>
                  </a:lnTo>
                  <a:lnTo>
                    <a:pt x="1221" y="3092"/>
                  </a:lnTo>
                  <a:lnTo>
                    <a:pt x="1223" y="3096"/>
                  </a:lnTo>
                  <a:lnTo>
                    <a:pt x="1223" y="3097"/>
                  </a:lnTo>
                  <a:lnTo>
                    <a:pt x="1225" y="3101"/>
                  </a:lnTo>
                  <a:lnTo>
                    <a:pt x="1227" y="3103"/>
                  </a:lnTo>
                  <a:lnTo>
                    <a:pt x="1233" y="3103"/>
                  </a:lnTo>
                  <a:lnTo>
                    <a:pt x="1235" y="3105"/>
                  </a:lnTo>
                  <a:lnTo>
                    <a:pt x="1239" y="3107"/>
                  </a:lnTo>
                  <a:lnTo>
                    <a:pt x="1242" y="3111"/>
                  </a:lnTo>
                  <a:lnTo>
                    <a:pt x="1242" y="3117"/>
                  </a:lnTo>
                  <a:lnTo>
                    <a:pt x="1246" y="3121"/>
                  </a:lnTo>
                  <a:lnTo>
                    <a:pt x="1248" y="3121"/>
                  </a:lnTo>
                  <a:lnTo>
                    <a:pt x="1250" y="3122"/>
                  </a:lnTo>
                  <a:lnTo>
                    <a:pt x="1252" y="3122"/>
                  </a:lnTo>
                  <a:lnTo>
                    <a:pt x="1252" y="3126"/>
                  </a:lnTo>
                  <a:lnTo>
                    <a:pt x="1256" y="3134"/>
                  </a:lnTo>
                  <a:lnTo>
                    <a:pt x="1279" y="3157"/>
                  </a:lnTo>
                  <a:lnTo>
                    <a:pt x="1281" y="3161"/>
                  </a:lnTo>
                  <a:lnTo>
                    <a:pt x="1290" y="3170"/>
                  </a:lnTo>
                  <a:lnTo>
                    <a:pt x="1294" y="3172"/>
                  </a:lnTo>
                  <a:lnTo>
                    <a:pt x="1296" y="3176"/>
                  </a:lnTo>
                  <a:lnTo>
                    <a:pt x="1302" y="3176"/>
                  </a:lnTo>
                  <a:lnTo>
                    <a:pt x="1304" y="3174"/>
                  </a:lnTo>
                  <a:lnTo>
                    <a:pt x="1302" y="3170"/>
                  </a:lnTo>
                  <a:lnTo>
                    <a:pt x="1300" y="3165"/>
                  </a:lnTo>
                  <a:lnTo>
                    <a:pt x="1294" y="3159"/>
                  </a:lnTo>
                  <a:lnTo>
                    <a:pt x="1287" y="3149"/>
                  </a:lnTo>
                  <a:lnTo>
                    <a:pt x="1283" y="3145"/>
                  </a:lnTo>
                  <a:lnTo>
                    <a:pt x="1279" y="3138"/>
                  </a:lnTo>
                  <a:lnTo>
                    <a:pt x="1275" y="3126"/>
                  </a:lnTo>
                  <a:lnTo>
                    <a:pt x="1267" y="3119"/>
                  </a:lnTo>
                  <a:lnTo>
                    <a:pt x="1265" y="3119"/>
                  </a:lnTo>
                  <a:lnTo>
                    <a:pt x="1264" y="3115"/>
                  </a:lnTo>
                  <a:lnTo>
                    <a:pt x="1264" y="3111"/>
                  </a:lnTo>
                  <a:lnTo>
                    <a:pt x="1260" y="3099"/>
                  </a:lnTo>
                  <a:lnTo>
                    <a:pt x="1256" y="3094"/>
                  </a:lnTo>
                  <a:lnTo>
                    <a:pt x="1254" y="3090"/>
                  </a:lnTo>
                  <a:lnTo>
                    <a:pt x="1252" y="3084"/>
                  </a:lnTo>
                  <a:lnTo>
                    <a:pt x="1252" y="3076"/>
                  </a:lnTo>
                  <a:lnTo>
                    <a:pt x="1250" y="3073"/>
                  </a:lnTo>
                  <a:lnTo>
                    <a:pt x="1246" y="3071"/>
                  </a:lnTo>
                  <a:lnTo>
                    <a:pt x="1239" y="3063"/>
                  </a:lnTo>
                  <a:lnTo>
                    <a:pt x="1237" y="3057"/>
                  </a:lnTo>
                  <a:lnTo>
                    <a:pt x="1237" y="3055"/>
                  </a:lnTo>
                  <a:lnTo>
                    <a:pt x="1239" y="3051"/>
                  </a:lnTo>
                  <a:lnTo>
                    <a:pt x="1239" y="3050"/>
                  </a:lnTo>
                  <a:lnTo>
                    <a:pt x="1241" y="3048"/>
                  </a:lnTo>
                  <a:lnTo>
                    <a:pt x="1241" y="3042"/>
                  </a:lnTo>
                  <a:lnTo>
                    <a:pt x="1239" y="3040"/>
                  </a:lnTo>
                  <a:lnTo>
                    <a:pt x="1233" y="3040"/>
                  </a:lnTo>
                  <a:lnTo>
                    <a:pt x="1233" y="3017"/>
                  </a:lnTo>
                  <a:lnTo>
                    <a:pt x="1231" y="3017"/>
                  </a:lnTo>
                  <a:lnTo>
                    <a:pt x="1225" y="3011"/>
                  </a:lnTo>
                  <a:lnTo>
                    <a:pt x="1225" y="3000"/>
                  </a:lnTo>
                  <a:lnTo>
                    <a:pt x="1227" y="2998"/>
                  </a:lnTo>
                  <a:lnTo>
                    <a:pt x="1227" y="2986"/>
                  </a:lnTo>
                  <a:lnTo>
                    <a:pt x="1221" y="2980"/>
                  </a:lnTo>
                  <a:lnTo>
                    <a:pt x="1221" y="2979"/>
                  </a:lnTo>
                  <a:lnTo>
                    <a:pt x="1219" y="2975"/>
                  </a:lnTo>
                  <a:lnTo>
                    <a:pt x="1219" y="2971"/>
                  </a:lnTo>
                  <a:lnTo>
                    <a:pt x="1221" y="2967"/>
                  </a:lnTo>
                  <a:lnTo>
                    <a:pt x="1221" y="2965"/>
                  </a:lnTo>
                  <a:lnTo>
                    <a:pt x="1223" y="2961"/>
                  </a:lnTo>
                  <a:lnTo>
                    <a:pt x="1223" y="2954"/>
                  </a:lnTo>
                  <a:lnTo>
                    <a:pt x="1219" y="2950"/>
                  </a:lnTo>
                  <a:lnTo>
                    <a:pt x="1219" y="2944"/>
                  </a:lnTo>
                  <a:lnTo>
                    <a:pt x="1221" y="2940"/>
                  </a:lnTo>
                  <a:lnTo>
                    <a:pt x="1221" y="2938"/>
                  </a:lnTo>
                  <a:lnTo>
                    <a:pt x="1223" y="2936"/>
                  </a:lnTo>
                  <a:lnTo>
                    <a:pt x="1223" y="2934"/>
                  </a:lnTo>
                  <a:lnTo>
                    <a:pt x="1225" y="2931"/>
                  </a:lnTo>
                  <a:lnTo>
                    <a:pt x="1225" y="2923"/>
                  </a:lnTo>
                  <a:lnTo>
                    <a:pt x="1229" y="2911"/>
                  </a:lnTo>
                  <a:lnTo>
                    <a:pt x="1229" y="2906"/>
                  </a:lnTo>
                  <a:lnTo>
                    <a:pt x="1227" y="2906"/>
                  </a:lnTo>
                  <a:lnTo>
                    <a:pt x="1227" y="2902"/>
                  </a:lnTo>
                  <a:lnTo>
                    <a:pt x="1229" y="2900"/>
                  </a:lnTo>
                  <a:lnTo>
                    <a:pt x="1235" y="2892"/>
                  </a:lnTo>
                  <a:lnTo>
                    <a:pt x="1254" y="2873"/>
                  </a:lnTo>
                  <a:lnTo>
                    <a:pt x="1269" y="2863"/>
                  </a:lnTo>
                  <a:lnTo>
                    <a:pt x="1290" y="2856"/>
                  </a:lnTo>
                  <a:lnTo>
                    <a:pt x="1315" y="2848"/>
                  </a:lnTo>
                  <a:lnTo>
                    <a:pt x="1348" y="2844"/>
                  </a:lnTo>
                  <a:lnTo>
                    <a:pt x="1388" y="2842"/>
                  </a:lnTo>
                  <a:lnTo>
                    <a:pt x="1451" y="2844"/>
                  </a:lnTo>
                  <a:lnTo>
                    <a:pt x="1511" y="2852"/>
                  </a:lnTo>
                  <a:lnTo>
                    <a:pt x="1567" y="2863"/>
                  </a:lnTo>
                  <a:lnTo>
                    <a:pt x="1616" y="2879"/>
                  </a:lnTo>
                  <a:lnTo>
                    <a:pt x="1660" y="2898"/>
                  </a:lnTo>
                  <a:lnTo>
                    <a:pt x="1699" y="2925"/>
                  </a:lnTo>
                  <a:lnTo>
                    <a:pt x="1731" y="2957"/>
                  </a:lnTo>
                  <a:lnTo>
                    <a:pt x="1735" y="2959"/>
                  </a:lnTo>
                  <a:lnTo>
                    <a:pt x="1739" y="2967"/>
                  </a:lnTo>
                  <a:lnTo>
                    <a:pt x="1739" y="2973"/>
                  </a:lnTo>
                  <a:lnTo>
                    <a:pt x="1741" y="2979"/>
                  </a:lnTo>
                  <a:lnTo>
                    <a:pt x="1741" y="2982"/>
                  </a:lnTo>
                  <a:lnTo>
                    <a:pt x="1743" y="2984"/>
                  </a:lnTo>
                  <a:lnTo>
                    <a:pt x="1743" y="2988"/>
                  </a:lnTo>
                  <a:lnTo>
                    <a:pt x="1745" y="2994"/>
                  </a:lnTo>
                  <a:lnTo>
                    <a:pt x="1745" y="3007"/>
                  </a:lnTo>
                  <a:lnTo>
                    <a:pt x="1741" y="3015"/>
                  </a:lnTo>
                  <a:lnTo>
                    <a:pt x="1739" y="3021"/>
                  </a:lnTo>
                  <a:lnTo>
                    <a:pt x="1739" y="3028"/>
                  </a:lnTo>
                  <a:lnTo>
                    <a:pt x="1737" y="3042"/>
                  </a:lnTo>
                  <a:lnTo>
                    <a:pt x="1737" y="3053"/>
                  </a:lnTo>
                  <a:lnTo>
                    <a:pt x="1735" y="3061"/>
                  </a:lnTo>
                  <a:lnTo>
                    <a:pt x="1728" y="3069"/>
                  </a:lnTo>
                  <a:lnTo>
                    <a:pt x="1724" y="3084"/>
                  </a:lnTo>
                  <a:lnTo>
                    <a:pt x="1724" y="3092"/>
                  </a:lnTo>
                  <a:lnTo>
                    <a:pt x="1720" y="3096"/>
                  </a:lnTo>
                  <a:lnTo>
                    <a:pt x="1718" y="3096"/>
                  </a:lnTo>
                  <a:lnTo>
                    <a:pt x="1716" y="3097"/>
                  </a:lnTo>
                  <a:lnTo>
                    <a:pt x="1716" y="3099"/>
                  </a:lnTo>
                  <a:lnTo>
                    <a:pt x="1712" y="3103"/>
                  </a:lnTo>
                  <a:lnTo>
                    <a:pt x="1708" y="3105"/>
                  </a:lnTo>
                  <a:lnTo>
                    <a:pt x="1705" y="3105"/>
                  </a:lnTo>
                  <a:lnTo>
                    <a:pt x="1701" y="3109"/>
                  </a:lnTo>
                  <a:lnTo>
                    <a:pt x="1699" y="3117"/>
                  </a:lnTo>
                  <a:lnTo>
                    <a:pt x="1699" y="3126"/>
                  </a:lnTo>
                  <a:lnTo>
                    <a:pt x="1695" y="3134"/>
                  </a:lnTo>
                  <a:lnTo>
                    <a:pt x="1689" y="3140"/>
                  </a:lnTo>
                  <a:lnTo>
                    <a:pt x="1682" y="3140"/>
                  </a:lnTo>
                  <a:lnTo>
                    <a:pt x="1680" y="3142"/>
                  </a:lnTo>
                  <a:lnTo>
                    <a:pt x="1676" y="3142"/>
                  </a:lnTo>
                  <a:lnTo>
                    <a:pt x="1674" y="3145"/>
                  </a:lnTo>
                  <a:lnTo>
                    <a:pt x="1672" y="3151"/>
                  </a:lnTo>
                  <a:lnTo>
                    <a:pt x="1670" y="3153"/>
                  </a:lnTo>
                  <a:lnTo>
                    <a:pt x="1666" y="3165"/>
                  </a:lnTo>
                  <a:lnTo>
                    <a:pt x="1662" y="3168"/>
                  </a:lnTo>
                  <a:lnTo>
                    <a:pt x="1651" y="3174"/>
                  </a:lnTo>
                  <a:lnTo>
                    <a:pt x="1647" y="3174"/>
                  </a:lnTo>
                  <a:lnTo>
                    <a:pt x="1634" y="3188"/>
                  </a:lnTo>
                  <a:lnTo>
                    <a:pt x="1628" y="3199"/>
                  </a:lnTo>
                  <a:lnTo>
                    <a:pt x="1628" y="3201"/>
                  </a:lnTo>
                  <a:lnTo>
                    <a:pt x="1630" y="3203"/>
                  </a:lnTo>
                  <a:lnTo>
                    <a:pt x="1630" y="3207"/>
                  </a:lnTo>
                  <a:lnTo>
                    <a:pt x="1628" y="3209"/>
                  </a:lnTo>
                  <a:lnTo>
                    <a:pt x="1620" y="3213"/>
                  </a:lnTo>
                  <a:lnTo>
                    <a:pt x="1616" y="3211"/>
                  </a:lnTo>
                  <a:lnTo>
                    <a:pt x="1614" y="3209"/>
                  </a:lnTo>
                  <a:lnTo>
                    <a:pt x="1611" y="3207"/>
                  </a:lnTo>
                  <a:lnTo>
                    <a:pt x="1609" y="3203"/>
                  </a:lnTo>
                  <a:lnTo>
                    <a:pt x="1607" y="3201"/>
                  </a:lnTo>
                  <a:lnTo>
                    <a:pt x="1601" y="3201"/>
                  </a:lnTo>
                  <a:lnTo>
                    <a:pt x="1599" y="3203"/>
                  </a:lnTo>
                  <a:lnTo>
                    <a:pt x="1597" y="3207"/>
                  </a:lnTo>
                  <a:lnTo>
                    <a:pt x="1595" y="3209"/>
                  </a:lnTo>
                  <a:lnTo>
                    <a:pt x="1593" y="3213"/>
                  </a:lnTo>
                  <a:lnTo>
                    <a:pt x="1593" y="3220"/>
                  </a:lnTo>
                  <a:lnTo>
                    <a:pt x="1591" y="3224"/>
                  </a:lnTo>
                  <a:lnTo>
                    <a:pt x="1588" y="3224"/>
                  </a:lnTo>
                  <a:lnTo>
                    <a:pt x="1580" y="3220"/>
                  </a:lnTo>
                  <a:lnTo>
                    <a:pt x="1570" y="3220"/>
                  </a:lnTo>
                  <a:lnTo>
                    <a:pt x="1567" y="3224"/>
                  </a:lnTo>
                  <a:lnTo>
                    <a:pt x="1563" y="3226"/>
                  </a:lnTo>
                  <a:lnTo>
                    <a:pt x="1561" y="3230"/>
                  </a:lnTo>
                  <a:lnTo>
                    <a:pt x="1561" y="3236"/>
                  </a:lnTo>
                  <a:lnTo>
                    <a:pt x="1563" y="3239"/>
                  </a:lnTo>
                  <a:lnTo>
                    <a:pt x="1565" y="3241"/>
                  </a:lnTo>
                  <a:lnTo>
                    <a:pt x="1563" y="3243"/>
                  </a:lnTo>
                  <a:lnTo>
                    <a:pt x="1561" y="3243"/>
                  </a:lnTo>
                  <a:lnTo>
                    <a:pt x="1549" y="3238"/>
                  </a:lnTo>
                  <a:lnTo>
                    <a:pt x="1545" y="3238"/>
                  </a:lnTo>
                  <a:lnTo>
                    <a:pt x="1544" y="3236"/>
                  </a:lnTo>
                  <a:lnTo>
                    <a:pt x="1530" y="3236"/>
                  </a:lnTo>
                  <a:lnTo>
                    <a:pt x="1528" y="3238"/>
                  </a:lnTo>
                  <a:lnTo>
                    <a:pt x="1524" y="3239"/>
                  </a:lnTo>
                  <a:lnTo>
                    <a:pt x="1524" y="3255"/>
                  </a:lnTo>
                  <a:lnTo>
                    <a:pt x="1519" y="3255"/>
                  </a:lnTo>
                  <a:lnTo>
                    <a:pt x="1519" y="3251"/>
                  </a:lnTo>
                  <a:lnTo>
                    <a:pt x="1517" y="3249"/>
                  </a:lnTo>
                  <a:lnTo>
                    <a:pt x="1517" y="3247"/>
                  </a:lnTo>
                  <a:lnTo>
                    <a:pt x="1515" y="3243"/>
                  </a:lnTo>
                  <a:lnTo>
                    <a:pt x="1505" y="3243"/>
                  </a:lnTo>
                  <a:lnTo>
                    <a:pt x="1499" y="3245"/>
                  </a:lnTo>
                  <a:lnTo>
                    <a:pt x="1496" y="3245"/>
                  </a:lnTo>
                  <a:lnTo>
                    <a:pt x="1501" y="3251"/>
                  </a:lnTo>
                  <a:lnTo>
                    <a:pt x="1515" y="3259"/>
                  </a:lnTo>
                  <a:lnTo>
                    <a:pt x="1557" y="3280"/>
                  </a:lnTo>
                  <a:lnTo>
                    <a:pt x="1582" y="3293"/>
                  </a:lnTo>
                  <a:lnTo>
                    <a:pt x="1603" y="3305"/>
                  </a:lnTo>
                  <a:lnTo>
                    <a:pt x="1624" y="3312"/>
                  </a:lnTo>
                  <a:lnTo>
                    <a:pt x="1637" y="3320"/>
                  </a:lnTo>
                  <a:lnTo>
                    <a:pt x="1674" y="3341"/>
                  </a:lnTo>
                  <a:lnTo>
                    <a:pt x="1708" y="3362"/>
                  </a:lnTo>
                  <a:lnTo>
                    <a:pt x="1737" y="3379"/>
                  </a:lnTo>
                  <a:lnTo>
                    <a:pt x="1764" y="3393"/>
                  </a:lnTo>
                  <a:lnTo>
                    <a:pt x="1785" y="3397"/>
                  </a:lnTo>
                  <a:lnTo>
                    <a:pt x="1797" y="3391"/>
                  </a:lnTo>
                  <a:lnTo>
                    <a:pt x="1810" y="3378"/>
                  </a:lnTo>
                  <a:lnTo>
                    <a:pt x="1825" y="3355"/>
                  </a:lnTo>
                  <a:lnTo>
                    <a:pt x="1841" y="3326"/>
                  </a:lnTo>
                  <a:lnTo>
                    <a:pt x="1858" y="3291"/>
                  </a:lnTo>
                  <a:lnTo>
                    <a:pt x="1873" y="3253"/>
                  </a:lnTo>
                  <a:lnTo>
                    <a:pt x="1889" y="3211"/>
                  </a:lnTo>
                  <a:lnTo>
                    <a:pt x="1904" y="3167"/>
                  </a:lnTo>
                  <a:lnTo>
                    <a:pt x="1917" y="3122"/>
                  </a:lnTo>
                  <a:lnTo>
                    <a:pt x="1927" y="3080"/>
                  </a:lnTo>
                  <a:lnTo>
                    <a:pt x="1935" y="3038"/>
                  </a:lnTo>
                  <a:lnTo>
                    <a:pt x="1940" y="3000"/>
                  </a:lnTo>
                  <a:lnTo>
                    <a:pt x="1940" y="2965"/>
                  </a:lnTo>
                  <a:lnTo>
                    <a:pt x="1939" y="2938"/>
                  </a:lnTo>
                  <a:lnTo>
                    <a:pt x="1937" y="2921"/>
                  </a:lnTo>
                  <a:lnTo>
                    <a:pt x="1937" y="2900"/>
                  </a:lnTo>
                  <a:lnTo>
                    <a:pt x="1925" y="2888"/>
                  </a:lnTo>
                  <a:lnTo>
                    <a:pt x="1917" y="2877"/>
                  </a:lnTo>
                  <a:lnTo>
                    <a:pt x="1912" y="2862"/>
                  </a:lnTo>
                  <a:lnTo>
                    <a:pt x="1910" y="2837"/>
                  </a:lnTo>
                  <a:lnTo>
                    <a:pt x="1910" y="2823"/>
                  </a:lnTo>
                  <a:lnTo>
                    <a:pt x="1912" y="2808"/>
                  </a:lnTo>
                  <a:lnTo>
                    <a:pt x="1916" y="2793"/>
                  </a:lnTo>
                  <a:lnTo>
                    <a:pt x="1921" y="2781"/>
                  </a:lnTo>
                  <a:lnTo>
                    <a:pt x="1931" y="2775"/>
                  </a:lnTo>
                  <a:lnTo>
                    <a:pt x="1942" y="2768"/>
                  </a:lnTo>
                  <a:lnTo>
                    <a:pt x="1954" y="2766"/>
                  </a:lnTo>
                  <a:lnTo>
                    <a:pt x="1965" y="2769"/>
                  </a:lnTo>
                  <a:lnTo>
                    <a:pt x="1977" y="2777"/>
                  </a:lnTo>
                  <a:lnTo>
                    <a:pt x="1988" y="2789"/>
                  </a:lnTo>
                  <a:lnTo>
                    <a:pt x="1994" y="2798"/>
                  </a:lnTo>
                  <a:lnTo>
                    <a:pt x="2000" y="2787"/>
                  </a:lnTo>
                  <a:lnTo>
                    <a:pt x="2006" y="2766"/>
                  </a:lnTo>
                  <a:lnTo>
                    <a:pt x="2013" y="2737"/>
                  </a:lnTo>
                  <a:lnTo>
                    <a:pt x="2019" y="2704"/>
                  </a:lnTo>
                  <a:lnTo>
                    <a:pt x="2027" y="2672"/>
                  </a:lnTo>
                  <a:lnTo>
                    <a:pt x="2031" y="2639"/>
                  </a:lnTo>
                  <a:lnTo>
                    <a:pt x="2034" y="2610"/>
                  </a:lnTo>
                  <a:lnTo>
                    <a:pt x="2036" y="2589"/>
                  </a:lnTo>
                  <a:lnTo>
                    <a:pt x="2034" y="2572"/>
                  </a:lnTo>
                  <a:lnTo>
                    <a:pt x="2031" y="2557"/>
                  </a:lnTo>
                  <a:lnTo>
                    <a:pt x="2025" y="2547"/>
                  </a:lnTo>
                  <a:lnTo>
                    <a:pt x="2017" y="2543"/>
                  </a:lnTo>
                  <a:lnTo>
                    <a:pt x="2000" y="2535"/>
                  </a:lnTo>
                  <a:lnTo>
                    <a:pt x="1977" y="2522"/>
                  </a:lnTo>
                  <a:lnTo>
                    <a:pt x="1950" y="2503"/>
                  </a:lnTo>
                  <a:lnTo>
                    <a:pt x="1921" y="2472"/>
                  </a:lnTo>
                  <a:lnTo>
                    <a:pt x="1916" y="2466"/>
                  </a:lnTo>
                  <a:lnTo>
                    <a:pt x="1914" y="2466"/>
                  </a:lnTo>
                  <a:lnTo>
                    <a:pt x="1910" y="2468"/>
                  </a:lnTo>
                  <a:lnTo>
                    <a:pt x="1910" y="2484"/>
                  </a:lnTo>
                  <a:lnTo>
                    <a:pt x="1908" y="2495"/>
                  </a:lnTo>
                  <a:lnTo>
                    <a:pt x="1898" y="2509"/>
                  </a:lnTo>
                  <a:lnTo>
                    <a:pt x="1887" y="2522"/>
                  </a:lnTo>
                  <a:lnTo>
                    <a:pt x="1869" y="2534"/>
                  </a:lnTo>
                  <a:lnTo>
                    <a:pt x="1848" y="2537"/>
                  </a:lnTo>
                  <a:lnTo>
                    <a:pt x="1818" y="2535"/>
                  </a:lnTo>
                  <a:lnTo>
                    <a:pt x="1795" y="2530"/>
                  </a:lnTo>
                  <a:lnTo>
                    <a:pt x="1749" y="2514"/>
                  </a:lnTo>
                  <a:lnTo>
                    <a:pt x="1724" y="2509"/>
                  </a:lnTo>
                  <a:lnTo>
                    <a:pt x="1691" y="2507"/>
                  </a:lnTo>
                  <a:lnTo>
                    <a:pt x="1666" y="2509"/>
                  </a:lnTo>
                  <a:lnTo>
                    <a:pt x="1645" y="2516"/>
                  </a:lnTo>
                  <a:lnTo>
                    <a:pt x="1628" y="2526"/>
                  </a:lnTo>
                  <a:lnTo>
                    <a:pt x="1590" y="2555"/>
                  </a:lnTo>
                  <a:lnTo>
                    <a:pt x="1563" y="2570"/>
                  </a:lnTo>
                  <a:lnTo>
                    <a:pt x="1534" y="2582"/>
                  </a:lnTo>
                  <a:lnTo>
                    <a:pt x="1509" y="2589"/>
                  </a:lnTo>
                  <a:lnTo>
                    <a:pt x="1490" y="2593"/>
                  </a:lnTo>
                  <a:lnTo>
                    <a:pt x="1471" y="2589"/>
                  </a:lnTo>
                  <a:lnTo>
                    <a:pt x="1457" y="2582"/>
                  </a:lnTo>
                  <a:lnTo>
                    <a:pt x="1450" y="2570"/>
                  </a:lnTo>
                  <a:lnTo>
                    <a:pt x="1444" y="2555"/>
                  </a:lnTo>
                  <a:lnTo>
                    <a:pt x="1436" y="2524"/>
                  </a:lnTo>
                  <a:lnTo>
                    <a:pt x="1432" y="2512"/>
                  </a:lnTo>
                  <a:lnTo>
                    <a:pt x="1427" y="2505"/>
                  </a:lnTo>
                  <a:lnTo>
                    <a:pt x="1415" y="2501"/>
                  </a:lnTo>
                  <a:lnTo>
                    <a:pt x="1402" y="2505"/>
                  </a:lnTo>
                  <a:lnTo>
                    <a:pt x="1394" y="2514"/>
                  </a:lnTo>
                  <a:lnTo>
                    <a:pt x="1386" y="2530"/>
                  </a:lnTo>
                  <a:lnTo>
                    <a:pt x="1379" y="2564"/>
                  </a:lnTo>
                  <a:lnTo>
                    <a:pt x="1373" y="2582"/>
                  </a:lnTo>
                  <a:lnTo>
                    <a:pt x="1363" y="2603"/>
                  </a:lnTo>
                  <a:lnTo>
                    <a:pt x="1346" y="2628"/>
                  </a:lnTo>
                  <a:lnTo>
                    <a:pt x="1325" y="2656"/>
                  </a:lnTo>
                  <a:lnTo>
                    <a:pt x="1300" y="2685"/>
                  </a:lnTo>
                  <a:lnTo>
                    <a:pt x="1273" y="2714"/>
                  </a:lnTo>
                  <a:lnTo>
                    <a:pt x="1244" y="2739"/>
                  </a:lnTo>
                  <a:lnTo>
                    <a:pt x="1218" y="2758"/>
                  </a:lnTo>
                  <a:lnTo>
                    <a:pt x="1191" y="2771"/>
                  </a:lnTo>
                  <a:lnTo>
                    <a:pt x="1166" y="2777"/>
                  </a:lnTo>
                  <a:lnTo>
                    <a:pt x="1149" y="2773"/>
                  </a:lnTo>
                  <a:lnTo>
                    <a:pt x="1135" y="2766"/>
                  </a:lnTo>
                  <a:lnTo>
                    <a:pt x="1126" y="2752"/>
                  </a:lnTo>
                  <a:lnTo>
                    <a:pt x="1120" y="2737"/>
                  </a:lnTo>
                  <a:lnTo>
                    <a:pt x="1114" y="2720"/>
                  </a:lnTo>
                  <a:lnTo>
                    <a:pt x="1112" y="2702"/>
                  </a:lnTo>
                  <a:lnTo>
                    <a:pt x="1108" y="2687"/>
                  </a:lnTo>
                  <a:lnTo>
                    <a:pt x="1103" y="2674"/>
                  </a:lnTo>
                  <a:lnTo>
                    <a:pt x="1097" y="2666"/>
                  </a:lnTo>
                  <a:lnTo>
                    <a:pt x="1087" y="2662"/>
                  </a:lnTo>
                  <a:lnTo>
                    <a:pt x="1074" y="2666"/>
                  </a:lnTo>
                  <a:lnTo>
                    <a:pt x="1062" y="2676"/>
                  </a:lnTo>
                  <a:lnTo>
                    <a:pt x="1053" y="2689"/>
                  </a:lnTo>
                  <a:lnTo>
                    <a:pt x="1041" y="2720"/>
                  </a:lnTo>
                  <a:lnTo>
                    <a:pt x="1018" y="2787"/>
                  </a:lnTo>
                  <a:lnTo>
                    <a:pt x="991" y="2844"/>
                  </a:lnTo>
                  <a:lnTo>
                    <a:pt x="963" y="2892"/>
                  </a:lnTo>
                  <a:lnTo>
                    <a:pt x="934" y="2931"/>
                  </a:lnTo>
                  <a:lnTo>
                    <a:pt x="913" y="2956"/>
                  </a:lnTo>
                  <a:lnTo>
                    <a:pt x="890" y="2984"/>
                  </a:lnTo>
                  <a:lnTo>
                    <a:pt x="865" y="3011"/>
                  </a:lnTo>
                  <a:lnTo>
                    <a:pt x="838" y="3034"/>
                  </a:lnTo>
                  <a:lnTo>
                    <a:pt x="811" y="3051"/>
                  </a:lnTo>
                  <a:lnTo>
                    <a:pt x="780" y="3057"/>
                  </a:lnTo>
                  <a:lnTo>
                    <a:pt x="763" y="3053"/>
                  </a:lnTo>
                  <a:lnTo>
                    <a:pt x="752" y="3046"/>
                  </a:lnTo>
                  <a:lnTo>
                    <a:pt x="742" y="3032"/>
                  </a:lnTo>
                  <a:lnTo>
                    <a:pt x="736" y="3017"/>
                  </a:lnTo>
                  <a:lnTo>
                    <a:pt x="729" y="2982"/>
                  </a:lnTo>
                  <a:lnTo>
                    <a:pt x="723" y="2967"/>
                  </a:lnTo>
                  <a:lnTo>
                    <a:pt x="717" y="2954"/>
                  </a:lnTo>
                  <a:lnTo>
                    <a:pt x="709" y="2944"/>
                  </a:lnTo>
                  <a:lnTo>
                    <a:pt x="700" y="2938"/>
                  </a:lnTo>
                  <a:lnTo>
                    <a:pt x="688" y="2934"/>
                  </a:lnTo>
                  <a:lnTo>
                    <a:pt x="677" y="2933"/>
                  </a:lnTo>
                  <a:lnTo>
                    <a:pt x="665" y="2938"/>
                  </a:lnTo>
                  <a:lnTo>
                    <a:pt x="656" y="2950"/>
                  </a:lnTo>
                  <a:lnTo>
                    <a:pt x="646" y="2971"/>
                  </a:lnTo>
                  <a:lnTo>
                    <a:pt x="623" y="3021"/>
                  </a:lnTo>
                  <a:lnTo>
                    <a:pt x="610" y="3048"/>
                  </a:lnTo>
                  <a:lnTo>
                    <a:pt x="594" y="3071"/>
                  </a:lnTo>
                  <a:lnTo>
                    <a:pt x="577" y="3092"/>
                  </a:lnTo>
                  <a:lnTo>
                    <a:pt x="556" y="3109"/>
                  </a:lnTo>
                  <a:lnTo>
                    <a:pt x="533" y="3121"/>
                  </a:lnTo>
                  <a:lnTo>
                    <a:pt x="506" y="3124"/>
                  </a:lnTo>
                  <a:lnTo>
                    <a:pt x="481" y="3121"/>
                  </a:lnTo>
                  <a:lnTo>
                    <a:pt x="464" y="3113"/>
                  </a:lnTo>
                  <a:lnTo>
                    <a:pt x="453" y="3101"/>
                  </a:lnTo>
                  <a:lnTo>
                    <a:pt x="445" y="3088"/>
                  </a:lnTo>
                  <a:lnTo>
                    <a:pt x="441" y="3073"/>
                  </a:lnTo>
                  <a:lnTo>
                    <a:pt x="439" y="3057"/>
                  </a:lnTo>
                  <a:lnTo>
                    <a:pt x="437" y="3040"/>
                  </a:lnTo>
                  <a:lnTo>
                    <a:pt x="437" y="3028"/>
                  </a:lnTo>
                  <a:lnTo>
                    <a:pt x="435" y="3019"/>
                  </a:lnTo>
                  <a:lnTo>
                    <a:pt x="428" y="2996"/>
                  </a:lnTo>
                  <a:lnTo>
                    <a:pt x="424" y="2986"/>
                  </a:lnTo>
                  <a:lnTo>
                    <a:pt x="418" y="2979"/>
                  </a:lnTo>
                  <a:lnTo>
                    <a:pt x="406" y="2977"/>
                  </a:lnTo>
                  <a:lnTo>
                    <a:pt x="397" y="2979"/>
                  </a:lnTo>
                  <a:lnTo>
                    <a:pt x="387" y="2984"/>
                  </a:lnTo>
                  <a:lnTo>
                    <a:pt x="380" y="2996"/>
                  </a:lnTo>
                  <a:lnTo>
                    <a:pt x="370" y="3013"/>
                  </a:lnTo>
                  <a:lnTo>
                    <a:pt x="362" y="3027"/>
                  </a:lnTo>
                  <a:lnTo>
                    <a:pt x="353" y="3044"/>
                  </a:lnTo>
                  <a:lnTo>
                    <a:pt x="337" y="3061"/>
                  </a:lnTo>
                  <a:lnTo>
                    <a:pt x="320" y="3078"/>
                  </a:lnTo>
                  <a:lnTo>
                    <a:pt x="299" y="3092"/>
                  </a:lnTo>
                  <a:lnTo>
                    <a:pt x="272" y="3101"/>
                  </a:lnTo>
                  <a:lnTo>
                    <a:pt x="244" y="3105"/>
                  </a:lnTo>
                  <a:lnTo>
                    <a:pt x="213" y="3103"/>
                  </a:lnTo>
                  <a:lnTo>
                    <a:pt x="190" y="3097"/>
                  </a:lnTo>
                  <a:lnTo>
                    <a:pt x="173" y="3090"/>
                  </a:lnTo>
                  <a:lnTo>
                    <a:pt x="161" y="3078"/>
                  </a:lnTo>
                  <a:lnTo>
                    <a:pt x="155" y="3069"/>
                  </a:lnTo>
                  <a:lnTo>
                    <a:pt x="153" y="3057"/>
                  </a:lnTo>
                  <a:lnTo>
                    <a:pt x="153" y="3046"/>
                  </a:lnTo>
                  <a:lnTo>
                    <a:pt x="150" y="3023"/>
                  </a:lnTo>
                  <a:lnTo>
                    <a:pt x="146" y="3013"/>
                  </a:lnTo>
                  <a:lnTo>
                    <a:pt x="138" y="3007"/>
                  </a:lnTo>
                  <a:lnTo>
                    <a:pt x="125" y="3005"/>
                  </a:lnTo>
                  <a:lnTo>
                    <a:pt x="107" y="3007"/>
                  </a:lnTo>
                  <a:lnTo>
                    <a:pt x="84" y="3007"/>
                  </a:lnTo>
                  <a:lnTo>
                    <a:pt x="65" y="2998"/>
                  </a:lnTo>
                  <a:lnTo>
                    <a:pt x="48" y="2982"/>
                  </a:lnTo>
                  <a:lnTo>
                    <a:pt x="35" y="2963"/>
                  </a:lnTo>
                  <a:lnTo>
                    <a:pt x="25" y="2940"/>
                  </a:lnTo>
                  <a:lnTo>
                    <a:pt x="19" y="2921"/>
                  </a:lnTo>
                  <a:lnTo>
                    <a:pt x="17" y="2904"/>
                  </a:lnTo>
                  <a:lnTo>
                    <a:pt x="21" y="2875"/>
                  </a:lnTo>
                  <a:lnTo>
                    <a:pt x="29" y="2848"/>
                  </a:lnTo>
                  <a:lnTo>
                    <a:pt x="38" y="2825"/>
                  </a:lnTo>
                  <a:lnTo>
                    <a:pt x="48" y="2806"/>
                  </a:lnTo>
                  <a:lnTo>
                    <a:pt x="56" y="2789"/>
                  </a:lnTo>
                  <a:lnTo>
                    <a:pt x="59" y="2777"/>
                  </a:lnTo>
                  <a:lnTo>
                    <a:pt x="56" y="2766"/>
                  </a:lnTo>
                  <a:lnTo>
                    <a:pt x="48" y="2756"/>
                  </a:lnTo>
                  <a:lnTo>
                    <a:pt x="23" y="2731"/>
                  </a:lnTo>
                  <a:lnTo>
                    <a:pt x="12" y="2716"/>
                  </a:lnTo>
                  <a:lnTo>
                    <a:pt x="4" y="2697"/>
                  </a:lnTo>
                  <a:lnTo>
                    <a:pt x="0" y="2672"/>
                  </a:lnTo>
                  <a:lnTo>
                    <a:pt x="4" y="2639"/>
                  </a:lnTo>
                  <a:lnTo>
                    <a:pt x="12" y="2612"/>
                  </a:lnTo>
                  <a:lnTo>
                    <a:pt x="23" y="2593"/>
                  </a:lnTo>
                  <a:lnTo>
                    <a:pt x="40" y="2576"/>
                  </a:lnTo>
                  <a:lnTo>
                    <a:pt x="58" y="2564"/>
                  </a:lnTo>
                  <a:lnTo>
                    <a:pt x="77" y="2555"/>
                  </a:lnTo>
                  <a:lnTo>
                    <a:pt x="96" y="2547"/>
                  </a:lnTo>
                  <a:lnTo>
                    <a:pt x="113" y="2539"/>
                  </a:lnTo>
                  <a:lnTo>
                    <a:pt x="128" y="2532"/>
                  </a:lnTo>
                  <a:lnTo>
                    <a:pt x="142" y="2524"/>
                  </a:lnTo>
                  <a:lnTo>
                    <a:pt x="150" y="2512"/>
                  </a:lnTo>
                  <a:lnTo>
                    <a:pt x="153" y="2497"/>
                  </a:lnTo>
                  <a:lnTo>
                    <a:pt x="150" y="2476"/>
                  </a:lnTo>
                  <a:lnTo>
                    <a:pt x="136" y="2457"/>
                  </a:lnTo>
                  <a:lnTo>
                    <a:pt x="119" y="2440"/>
                  </a:lnTo>
                  <a:lnTo>
                    <a:pt x="98" y="2422"/>
                  </a:lnTo>
                  <a:lnTo>
                    <a:pt x="79" y="2405"/>
                  </a:lnTo>
                  <a:lnTo>
                    <a:pt x="61" y="2386"/>
                  </a:lnTo>
                  <a:lnTo>
                    <a:pt x="48" y="2367"/>
                  </a:lnTo>
                  <a:lnTo>
                    <a:pt x="44" y="2344"/>
                  </a:lnTo>
                  <a:lnTo>
                    <a:pt x="48" y="2311"/>
                  </a:lnTo>
                  <a:lnTo>
                    <a:pt x="59" y="2284"/>
                  </a:lnTo>
                  <a:lnTo>
                    <a:pt x="77" y="2259"/>
                  </a:lnTo>
                  <a:lnTo>
                    <a:pt x="98" y="2240"/>
                  </a:lnTo>
                  <a:lnTo>
                    <a:pt x="121" y="2225"/>
                  </a:lnTo>
                  <a:lnTo>
                    <a:pt x="146" y="2213"/>
                  </a:lnTo>
                  <a:lnTo>
                    <a:pt x="173" y="2204"/>
                  </a:lnTo>
                  <a:lnTo>
                    <a:pt x="196" y="2198"/>
                  </a:lnTo>
                  <a:lnTo>
                    <a:pt x="219" y="2194"/>
                  </a:lnTo>
                  <a:lnTo>
                    <a:pt x="236" y="2190"/>
                  </a:lnTo>
                  <a:lnTo>
                    <a:pt x="247" y="2190"/>
                  </a:lnTo>
                  <a:lnTo>
                    <a:pt x="272" y="2192"/>
                  </a:lnTo>
                  <a:lnTo>
                    <a:pt x="318" y="2200"/>
                  </a:lnTo>
                  <a:lnTo>
                    <a:pt x="334" y="2202"/>
                  </a:lnTo>
                  <a:lnTo>
                    <a:pt x="347" y="2200"/>
                  </a:lnTo>
                  <a:lnTo>
                    <a:pt x="364" y="2198"/>
                  </a:lnTo>
                  <a:lnTo>
                    <a:pt x="380" y="2190"/>
                  </a:lnTo>
                  <a:lnTo>
                    <a:pt x="391" y="2183"/>
                  </a:lnTo>
                  <a:lnTo>
                    <a:pt x="397" y="2171"/>
                  </a:lnTo>
                  <a:lnTo>
                    <a:pt x="393" y="2156"/>
                  </a:lnTo>
                  <a:lnTo>
                    <a:pt x="385" y="2136"/>
                  </a:lnTo>
                  <a:lnTo>
                    <a:pt x="374" y="2117"/>
                  </a:lnTo>
                  <a:lnTo>
                    <a:pt x="360" y="2098"/>
                  </a:lnTo>
                  <a:lnTo>
                    <a:pt x="334" y="2064"/>
                  </a:lnTo>
                  <a:lnTo>
                    <a:pt x="324" y="2046"/>
                  </a:lnTo>
                  <a:lnTo>
                    <a:pt x="320" y="2025"/>
                  </a:lnTo>
                  <a:lnTo>
                    <a:pt x="324" y="1995"/>
                  </a:lnTo>
                  <a:lnTo>
                    <a:pt x="336" y="1968"/>
                  </a:lnTo>
                  <a:lnTo>
                    <a:pt x="353" y="1947"/>
                  </a:lnTo>
                  <a:lnTo>
                    <a:pt x="376" y="1929"/>
                  </a:lnTo>
                  <a:lnTo>
                    <a:pt x="401" y="1918"/>
                  </a:lnTo>
                  <a:lnTo>
                    <a:pt x="428" y="1908"/>
                  </a:lnTo>
                  <a:lnTo>
                    <a:pt x="454" y="1904"/>
                  </a:lnTo>
                  <a:lnTo>
                    <a:pt x="481" y="1902"/>
                  </a:lnTo>
                  <a:lnTo>
                    <a:pt x="545" y="1904"/>
                  </a:lnTo>
                  <a:lnTo>
                    <a:pt x="598" y="1910"/>
                  </a:lnTo>
                  <a:lnTo>
                    <a:pt x="646" y="1918"/>
                  </a:lnTo>
                  <a:lnTo>
                    <a:pt x="686" y="1926"/>
                  </a:lnTo>
                  <a:lnTo>
                    <a:pt x="717" y="1935"/>
                  </a:lnTo>
                  <a:lnTo>
                    <a:pt x="738" y="1945"/>
                  </a:lnTo>
                  <a:lnTo>
                    <a:pt x="765" y="1958"/>
                  </a:lnTo>
                  <a:lnTo>
                    <a:pt x="815" y="1985"/>
                  </a:lnTo>
                  <a:lnTo>
                    <a:pt x="840" y="1989"/>
                  </a:lnTo>
                  <a:lnTo>
                    <a:pt x="848" y="1989"/>
                  </a:lnTo>
                  <a:lnTo>
                    <a:pt x="853" y="1987"/>
                  </a:lnTo>
                  <a:lnTo>
                    <a:pt x="859" y="1983"/>
                  </a:lnTo>
                  <a:lnTo>
                    <a:pt x="867" y="1975"/>
                  </a:lnTo>
                  <a:lnTo>
                    <a:pt x="867" y="1968"/>
                  </a:lnTo>
                  <a:lnTo>
                    <a:pt x="863" y="1952"/>
                  </a:lnTo>
                  <a:lnTo>
                    <a:pt x="853" y="1933"/>
                  </a:lnTo>
                  <a:lnTo>
                    <a:pt x="842" y="1914"/>
                  </a:lnTo>
                  <a:lnTo>
                    <a:pt x="830" y="1893"/>
                  </a:lnTo>
                  <a:lnTo>
                    <a:pt x="821" y="1868"/>
                  </a:lnTo>
                  <a:lnTo>
                    <a:pt x="817" y="1841"/>
                  </a:lnTo>
                  <a:lnTo>
                    <a:pt x="821" y="1818"/>
                  </a:lnTo>
                  <a:lnTo>
                    <a:pt x="830" y="1797"/>
                  </a:lnTo>
                  <a:lnTo>
                    <a:pt x="846" y="1776"/>
                  </a:lnTo>
                  <a:lnTo>
                    <a:pt x="869" y="1761"/>
                  </a:lnTo>
                  <a:lnTo>
                    <a:pt x="895" y="1751"/>
                  </a:lnTo>
                  <a:lnTo>
                    <a:pt x="928" y="1747"/>
                  </a:lnTo>
                  <a:lnTo>
                    <a:pt x="964" y="1751"/>
                  </a:lnTo>
                  <a:lnTo>
                    <a:pt x="1005" y="1759"/>
                  </a:lnTo>
                  <a:lnTo>
                    <a:pt x="1045" y="1772"/>
                  </a:lnTo>
                  <a:lnTo>
                    <a:pt x="1083" y="1787"/>
                  </a:lnTo>
                  <a:lnTo>
                    <a:pt x="1120" y="1803"/>
                  </a:lnTo>
                  <a:lnTo>
                    <a:pt x="1150" y="1820"/>
                  </a:lnTo>
                  <a:lnTo>
                    <a:pt x="1172" y="1835"/>
                  </a:lnTo>
                  <a:lnTo>
                    <a:pt x="1195" y="1853"/>
                  </a:lnTo>
                  <a:lnTo>
                    <a:pt x="1221" y="1872"/>
                  </a:lnTo>
                  <a:lnTo>
                    <a:pt x="1246" y="1891"/>
                  </a:lnTo>
                  <a:lnTo>
                    <a:pt x="1273" y="1910"/>
                  </a:lnTo>
                  <a:lnTo>
                    <a:pt x="1296" y="1926"/>
                  </a:lnTo>
                  <a:lnTo>
                    <a:pt x="1319" y="1935"/>
                  </a:lnTo>
                  <a:lnTo>
                    <a:pt x="1336" y="1939"/>
                  </a:lnTo>
                  <a:lnTo>
                    <a:pt x="1346" y="1935"/>
                  </a:lnTo>
                  <a:lnTo>
                    <a:pt x="1352" y="1927"/>
                  </a:lnTo>
                  <a:lnTo>
                    <a:pt x="1356" y="1914"/>
                  </a:lnTo>
                  <a:lnTo>
                    <a:pt x="1359" y="1897"/>
                  </a:lnTo>
                  <a:lnTo>
                    <a:pt x="1361" y="1879"/>
                  </a:lnTo>
                  <a:lnTo>
                    <a:pt x="1363" y="1860"/>
                  </a:lnTo>
                  <a:lnTo>
                    <a:pt x="1369" y="1843"/>
                  </a:lnTo>
                  <a:lnTo>
                    <a:pt x="1377" y="1826"/>
                  </a:lnTo>
                  <a:lnTo>
                    <a:pt x="1388" y="1812"/>
                  </a:lnTo>
                  <a:lnTo>
                    <a:pt x="1405" y="1805"/>
                  </a:lnTo>
                  <a:lnTo>
                    <a:pt x="1430" y="1801"/>
                  </a:lnTo>
                  <a:lnTo>
                    <a:pt x="1469" y="1807"/>
                  </a:lnTo>
                  <a:lnTo>
                    <a:pt x="1509" y="1822"/>
                  </a:lnTo>
                  <a:lnTo>
                    <a:pt x="1549" y="1849"/>
                  </a:lnTo>
                  <a:lnTo>
                    <a:pt x="1590" y="1883"/>
                  </a:lnTo>
                  <a:lnTo>
                    <a:pt x="1628" y="1926"/>
                  </a:lnTo>
                  <a:lnTo>
                    <a:pt x="1664" y="1973"/>
                  </a:lnTo>
                  <a:lnTo>
                    <a:pt x="1697" y="2029"/>
                  </a:lnTo>
                  <a:lnTo>
                    <a:pt x="1707" y="2046"/>
                  </a:lnTo>
                  <a:lnTo>
                    <a:pt x="1722" y="2069"/>
                  </a:lnTo>
                  <a:lnTo>
                    <a:pt x="1739" y="2090"/>
                  </a:lnTo>
                  <a:lnTo>
                    <a:pt x="1760" y="2112"/>
                  </a:lnTo>
                  <a:lnTo>
                    <a:pt x="1779" y="2125"/>
                  </a:lnTo>
                  <a:lnTo>
                    <a:pt x="1806" y="2144"/>
                  </a:lnTo>
                  <a:lnTo>
                    <a:pt x="1833" y="2173"/>
                  </a:lnTo>
                  <a:lnTo>
                    <a:pt x="1858" y="2207"/>
                  </a:lnTo>
                  <a:lnTo>
                    <a:pt x="1879" y="2246"/>
                  </a:lnTo>
                  <a:lnTo>
                    <a:pt x="1894" y="2286"/>
                  </a:lnTo>
                  <a:lnTo>
                    <a:pt x="1904" y="2323"/>
                  </a:lnTo>
                  <a:lnTo>
                    <a:pt x="1908" y="2336"/>
                  </a:lnTo>
                  <a:lnTo>
                    <a:pt x="1914" y="2347"/>
                  </a:lnTo>
                  <a:lnTo>
                    <a:pt x="1921" y="2355"/>
                  </a:lnTo>
                  <a:lnTo>
                    <a:pt x="1925" y="2357"/>
                  </a:lnTo>
                  <a:lnTo>
                    <a:pt x="1923" y="2346"/>
                  </a:lnTo>
                  <a:lnTo>
                    <a:pt x="1923" y="2315"/>
                  </a:lnTo>
                  <a:lnTo>
                    <a:pt x="1927" y="2301"/>
                  </a:lnTo>
                  <a:lnTo>
                    <a:pt x="1935" y="2292"/>
                  </a:lnTo>
                  <a:lnTo>
                    <a:pt x="1946" y="2286"/>
                  </a:lnTo>
                  <a:lnTo>
                    <a:pt x="1965" y="2286"/>
                  </a:lnTo>
                  <a:lnTo>
                    <a:pt x="1985" y="2294"/>
                  </a:lnTo>
                  <a:lnTo>
                    <a:pt x="2004" y="2307"/>
                  </a:lnTo>
                  <a:lnTo>
                    <a:pt x="2021" y="2319"/>
                  </a:lnTo>
                  <a:lnTo>
                    <a:pt x="2031" y="2330"/>
                  </a:lnTo>
                  <a:lnTo>
                    <a:pt x="2032" y="2319"/>
                  </a:lnTo>
                  <a:lnTo>
                    <a:pt x="2031" y="2301"/>
                  </a:lnTo>
                  <a:lnTo>
                    <a:pt x="2027" y="2282"/>
                  </a:lnTo>
                  <a:lnTo>
                    <a:pt x="2021" y="2263"/>
                  </a:lnTo>
                  <a:lnTo>
                    <a:pt x="2015" y="2246"/>
                  </a:lnTo>
                  <a:lnTo>
                    <a:pt x="2009" y="2232"/>
                  </a:lnTo>
                  <a:lnTo>
                    <a:pt x="2006" y="2223"/>
                  </a:lnTo>
                  <a:lnTo>
                    <a:pt x="2000" y="2202"/>
                  </a:lnTo>
                  <a:lnTo>
                    <a:pt x="1992" y="2177"/>
                  </a:lnTo>
                  <a:lnTo>
                    <a:pt x="1973" y="2119"/>
                  </a:lnTo>
                  <a:lnTo>
                    <a:pt x="1965" y="2092"/>
                  </a:lnTo>
                  <a:lnTo>
                    <a:pt x="1958" y="2069"/>
                  </a:lnTo>
                  <a:lnTo>
                    <a:pt x="1952" y="2056"/>
                  </a:lnTo>
                  <a:lnTo>
                    <a:pt x="1946" y="2041"/>
                  </a:lnTo>
                  <a:lnTo>
                    <a:pt x="1937" y="2018"/>
                  </a:lnTo>
                  <a:lnTo>
                    <a:pt x="1925" y="1991"/>
                  </a:lnTo>
                  <a:lnTo>
                    <a:pt x="1914" y="1962"/>
                  </a:lnTo>
                  <a:lnTo>
                    <a:pt x="1902" y="1935"/>
                  </a:lnTo>
                  <a:lnTo>
                    <a:pt x="1891" y="1910"/>
                  </a:lnTo>
                  <a:lnTo>
                    <a:pt x="1883" y="1895"/>
                  </a:lnTo>
                  <a:lnTo>
                    <a:pt x="1866" y="1870"/>
                  </a:lnTo>
                  <a:lnTo>
                    <a:pt x="1843" y="1849"/>
                  </a:lnTo>
                  <a:lnTo>
                    <a:pt x="1822" y="1835"/>
                  </a:lnTo>
                  <a:lnTo>
                    <a:pt x="1799" y="1824"/>
                  </a:lnTo>
                  <a:lnTo>
                    <a:pt x="1781" y="1814"/>
                  </a:lnTo>
                  <a:lnTo>
                    <a:pt x="1762" y="1801"/>
                  </a:lnTo>
                  <a:lnTo>
                    <a:pt x="1745" y="1787"/>
                  </a:lnTo>
                  <a:lnTo>
                    <a:pt x="1730" y="1770"/>
                  </a:lnTo>
                  <a:lnTo>
                    <a:pt x="1714" y="1757"/>
                  </a:lnTo>
                  <a:lnTo>
                    <a:pt x="1705" y="1745"/>
                  </a:lnTo>
                  <a:lnTo>
                    <a:pt x="1693" y="1734"/>
                  </a:lnTo>
                  <a:lnTo>
                    <a:pt x="1689" y="1732"/>
                  </a:lnTo>
                  <a:lnTo>
                    <a:pt x="1687" y="1730"/>
                  </a:lnTo>
                  <a:lnTo>
                    <a:pt x="1680" y="1730"/>
                  </a:lnTo>
                  <a:lnTo>
                    <a:pt x="1655" y="1755"/>
                  </a:lnTo>
                  <a:lnTo>
                    <a:pt x="1637" y="1761"/>
                  </a:lnTo>
                  <a:lnTo>
                    <a:pt x="1616" y="1762"/>
                  </a:lnTo>
                  <a:lnTo>
                    <a:pt x="1591" y="1757"/>
                  </a:lnTo>
                  <a:lnTo>
                    <a:pt x="1563" y="1741"/>
                  </a:lnTo>
                  <a:lnTo>
                    <a:pt x="1505" y="1695"/>
                  </a:lnTo>
                  <a:lnTo>
                    <a:pt x="1474" y="1670"/>
                  </a:lnTo>
                  <a:lnTo>
                    <a:pt x="1444" y="1651"/>
                  </a:lnTo>
                  <a:lnTo>
                    <a:pt x="1398" y="1630"/>
                  </a:lnTo>
                  <a:lnTo>
                    <a:pt x="1350" y="1613"/>
                  </a:lnTo>
                  <a:lnTo>
                    <a:pt x="1304" y="1601"/>
                  </a:lnTo>
                  <a:lnTo>
                    <a:pt x="1260" y="1592"/>
                  </a:lnTo>
                  <a:lnTo>
                    <a:pt x="1223" y="1586"/>
                  </a:lnTo>
                  <a:lnTo>
                    <a:pt x="1196" y="1582"/>
                  </a:lnTo>
                  <a:lnTo>
                    <a:pt x="1175" y="1578"/>
                  </a:lnTo>
                  <a:lnTo>
                    <a:pt x="1147" y="1573"/>
                  </a:lnTo>
                  <a:lnTo>
                    <a:pt x="1112" y="1563"/>
                  </a:lnTo>
                  <a:lnTo>
                    <a:pt x="1078" y="1551"/>
                  </a:lnTo>
                  <a:lnTo>
                    <a:pt x="1045" y="1540"/>
                  </a:lnTo>
                  <a:lnTo>
                    <a:pt x="1016" y="1525"/>
                  </a:lnTo>
                  <a:lnTo>
                    <a:pt x="995" y="1509"/>
                  </a:lnTo>
                  <a:lnTo>
                    <a:pt x="984" y="1490"/>
                  </a:lnTo>
                  <a:lnTo>
                    <a:pt x="976" y="1471"/>
                  </a:lnTo>
                  <a:lnTo>
                    <a:pt x="974" y="1452"/>
                  </a:lnTo>
                  <a:lnTo>
                    <a:pt x="978" y="1429"/>
                  </a:lnTo>
                  <a:lnTo>
                    <a:pt x="991" y="1410"/>
                  </a:lnTo>
                  <a:lnTo>
                    <a:pt x="1007" y="1392"/>
                  </a:lnTo>
                  <a:lnTo>
                    <a:pt x="1024" y="1381"/>
                  </a:lnTo>
                  <a:lnTo>
                    <a:pt x="1039" y="1371"/>
                  </a:lnTo>
                  <a:lnTo>
                    <a:pt x="1049" y="1367"/>
                  </a:lnTo>
                  <a:lnTo>
                    <a:pt x="1064" y="1362"/>
                  </a:lnTo>
                  <a:lnTo>
                    <a:pt x="1076" y="1352"/>
                  </a:lnTo>
                  <a:lnTo>
                    <a:pt x="1080" y="1342"/>
                  </a:lnTo>
                  <a:lnTo>
                    <a:pt x="1076" y="1333"/>
                  </a:lnTo>
                  <a:lnTo>
                    <a:pt x="1064" y="1323"/>
                  </a:lnTo>
                  <a:lnTo>
                    <a:pt x="1051" y="1314"/>
                  </a:lnTo>
                  <a:lnTo>
                    <a:pt x="1035" y="1304"/>
                  </a:lnTo>
                  <a:lnTo>
                    <a:pt x="1014" y="1296"/>
                  </a:lnTo>
                  <a:lnTo>
                    <a:pt x="987" y="1291"/>
                  </a:lnTo>
                  <a:lnTo>
                    <a:pt x="957" y="1287"/>
                  </a:lnTo>
                  <a:lnTo>
                    <a:pt x="920" y="1285"/>
                  </a:lnTo>
                  <a:lnTo>
                    <a:pt x="888" y="1283"/>
                  </a:lnTo>
                  <a:lnTo>
                    <a:pt x="849" y="1277"/>
                  </a:lnTo>
                  <a:lnTo>
                    <a:pt x="773" y="1262"/>
                  </a:lnTo>
                  <a:lnTo>
                    <a:pt x="742" y="1250"/>
                  </a:lnTo>
                  <a:lnTo>
                    <a:pt x="719" y="1239"/>
                  </a:lnTo>
                  <a:lnTo>
                    <a:pt x="692" y="1222"/>
                  </a:lnTo>
                  <a:lnTo>
                    <a:pt x="663" y="1200"/>
                  </a:lnTo>
                  <a:lnTo>
                    <a:pt x="637" y="1176"/>
                  </a:lnTo>
                  <a:lnTo>
                    <a:pt x="615" y="1151"/>
                  </a:lnTo>
                  <a:lnTo>
                    <a:pt x="600" y="1124"/>
                  </a:lnTo>
                  <a:lnTo>
                    <a:pt x="594" y="1097"/>
                  </a:lnTo>
                  <a:lnTo>
                    <a:pt x="598" y="1068"/>
                  </a:lnTo>
                  <a:lnTo>
                    <a:pt x="610" y="1043"/>
                  </a:lnTo>
                  <a:lnTo>
                    <a:pt x="627" y="1022"/>
                  </a:lnTo>
                  <a:lnTo>
                    <a:pt x="652" y="1007"/>
                  </a:lnTo>
                  <a:lnTo>
                    <a:pt x="671" y="997"/>
                  </a:lnTo>
                  <a:lnTo>
                    <a:pt x="690" y="989"/>
                  </a:lnTo>
                  <a:lnTo>
                    <a:pt x="711" y="980"/>
                  </a:lnTo>
                  <a:lnTo>
                    <a:pt x="729" y="970"/>
                  </a:lnTo>
                  <a:lnTo>
                    <a:pt x="740" y="959"/>
                  </a:lnTo>
                  <a:lnTo>
                    <a:pt x="744" y="945"/>
                  </a:lnTo>
                  <a:lnTo>
                    <a:pt x="740" y="934"/>
                  </a:lnTo>
                  <a:lnTo>
                    <a:pt x="731" y="924"/>
                  </a:lnTo>
                  <a:lnTo>
                    <a:pt x="719" y="918"/>
                  </a:lnTo>
                  <a:lnTo>
                    <a:pt x="708" y="911"/>
                  </a:lnTo>
                  <a:lnTo>
                    <a:pt x="694" y="905"/>
                  </a:lnTo>
                  <a:lnTo>
                    <a:pt x="673" y="899"/>
                  </a:lnTo>
                  <a:lnTo>
                    <a:pt x="646" y="892"/>
                  </a:lnTo>
                  <a:lnTo>
                    <a:pt x="619" y="886"/>
                  </a:lnTo>
                  <a:lnTo>
                    <a:pt x="594" y="882"/>
                  </a:lnTo>
                  <a:lnTo>
                    <a:pt x="575" y="878"/>
                  </a:lnTo>
                  <a:lnTo>
                    <a:pt x="558" y="874"/>
                  </a:lnTo>
                  <a:lnTo>
                    <a:pt x="535" y="869"/>
                  </a:lnTo>
                  <a:lnTo>
                    <a:pt x="508" y="861"/>
                  </a:lnTo>
                  <a:lnTo>
                    <a:pt x="477" y="851"/>
                  </a:lnTo>
                  <a:lnTo>
                    <a:pt x="447" y="838"/>
                  </a:lnTo>
                  <a:lnTo>
                    <a:pt x="418" y="823"/>
                  </a:lnTo>
                  <a:lnTo>
                    <a:pt x="393" y="803"/>
                  </a:lnTo>
                  <a:lnTo>
                    <a:pt x="372" y="780"/>
                  </a:lnTo>
                  <a:lnTo>
                    <a:pt x="359" y="754"/>
                  </a:lnTo>
                  <a:lnTo>
                    <a:pt x="353" y="723"/>
                  </a:lnTo>
                  <a:lnTo>
                    <a:pt x="357" y="696"/>
                  </a:lnTo>
                  <a:lnTo>
                    <a:pt x="366" y="675"/>
                  </a:lnTo>
                  <a:lnTo>
                    <a:pt x="382" y="658"/>
                  </a:lnTo>
                  <a:lnTo>
                    <a:pt x="401" y="642"/>
                  </a:lnTo>
                  <a:lnTo>
                    <a:pt x="420" y="631"/>
                  </a:lnTo>
                  <a:lnTo>
                    <a:pt x="443" y="621"/>
                  </a:lnTo>
                  <a:lnTo>
                    <a:pt x="462" y="613"/>
                  </a:lnTo>
                  <a:lnTo>
                    <a:pt x="481" y="608"/>
                  </a:lnTo>
                  <a:lnTo>
                    <a:pt x="497" y="602"/>
                  </a:lnTo>
                  <a:lnTo>
                    <a:pt x="506" y="596"/>
                  </a:lnTo>
                  <a:lnTo>
                    <a:pt x="510" y="590"/>
                  </a:lnTo>
                  <a:lnTo>
                    <a:pt x="504" y="577"/>
                  </a:lnTo>
                  <a:lnTo>
                    <a:pt x="491" y="566"/>
                  </a:lnTo>
                  <a:lnTo>
                    <a:pt x="468" y="554"/>
                  </a:lnTo>
                  <a:lnTo>
                    <a:pt x="443" y="541"/>
                  </a:lnTo>
                  <a:lnTo>
                    <a:pt x="414" y="523"/>
                  </a:lnTo>
                  <a:lnTo>
                    <a:pt x="380" y="500"/>
                  </a:lnTo>
                  <a:lnTo>
                    <a:pt x="345" y="473"/>
                  </a:lnTo>
                  <a:lnTo>
                    <a:pt x="318" y="445"/>
                  </a:lnTo>
                  <a:lnTo>
                    <a:pt x="301" y="416"/>
                  </a:lnTo>
                  <a:lnTo>
                    <a:pt x="293" y="385"/>
                  </a:lnTo>
                  <a:lnTo>
                    <a:pt x="297" y="360"/>
                  </a:lnTo>
                  <a:lnTo>
                    <a:pt x="305" y="343"/>
                  </a:lnTo>
                  <a:lnTo>
                    <a:pt x="318" y="330"/>
                  </a:lnTo>
                  <a:lnTo>
                    <a:pt x="336" y="318"/>
                  </a:lnTo>
                  <a:lnTo>
                    <a:pt x="355" y="312"/>
                  </a:lnTo>
                  <a:lnTo>
                    <a:pt x="372" y="307"/>
                  </a:lnTo>
                  <a:lnTo>
                    <a:pt x="391" y="303"/>
                  </a:lnTo>
                  <a:lnTo>
                    <a:pt x="408" y="299"/>
                  </a:lnTo>
                  <a:lnTo>
                    <a:pt x="422" y="295"/>
                  </a:lnTo>
                  <a:lnTo>
                    <a:pt x="430" y="287"/>
                  </a:lnTo>
                  <a:lnTo>
                    <a:pt x="433" y="280"/>
                  </a:lnTo>
                  <a:lnTo>
                    <a:pt x="433" y="274"/>
                  </a:lnTo>
                  <a:lnTo>
                    <a:pt x="430" y="268"/>
                  </a:lnTo>
                  <a:lnTo>
                    <a:pt x="428" y="261"/>
                  </a:lnTo>
                  <a:lnTo>
                    <a:pt x="424" y="255"/>
                  </a:lnTo>
                  <a:lnTo>
                    <a:pt x="420" y="251"/>
                  </a:lnTo>
                  <a:lnTo>
                    <a:pt x="376" y="209"/>
                  </a:lnTo>
                  <a:lnTo>
                    <a:pt x="364" y="195"/>
                  </a:lnTo>
                  <a:lnTo>
                    <a:pt x="355" y="180"/>
                  </a:lnTo>
                  <a:lnTo>
                    <a:pt x="347" y="165"/>
                  </a:lnTo>
                  <a:lnTo>
                    <a:pt x="345" y="151"/>
                  </a:lnTo>
                  <a:lnTo>
                    <a:pt x="349" y="134"/>
                  </a:lnTo>
                  <a:lnTo>
                    <a:pt x="357" y="121"/>
                  </a:lnTo>
                  <a:lnTo>
                    <a:pt x="366" y="113"/>
                  </a:lnTo>
                  <a:lnTo>
                    <a:pt x="376" y="107"/>
                  </a:lnTo>
                  <a:lnTo>
                    <a:pt x="383" y="99"/>
                  </a:lnTo>
                  <a:lnTo>
                    <a:pt x="387" y="92"/>
                  </a:lnTo>
                  <a:lnTo>
                    <a:pt x="387" y="86"/>
                  </a:lnTo>
                  <a:lnTo>
                    <a:pt x="385" y="82"/>
                  </a:lnTo>
                  <a:lnTo>
                    <a:pt x="385" y="76"/>
                  </a:lnTo>
                  <a:lnTo>
                    <a:pt x="383" y="73"/>
                  </a:lnTo>
                  <a:lnTo>
                    <a:pt x="383" y="67"/>
                  </a:lnTo>
                  <a:lnTo>
                    <a:pt x="385" y="53"/>
                  </a:lnTo>
                  <a:lnTo>
                    <a:pt x="393" y="42"/>
                  </a:lnTo>
                  <a:lnTo>
                    <a:pt x="405" y="30"/>
                  </a:lnTo>
                  <a:lnTo>
                    <a:pt x="422" y="23"/>
                  </a:lnTo>
                  <a:lnTo>
                    <a:pt x="443" y="21"/>
                  </a:lnTo>
                  <a:lnTo>
                    <a:pt x="470" y="25"/>
                  </a:lnTo>
                  <a:lnTo>
                    <a:pt x="493" y="28"/>
                  </a:lnTo>
                  <a:lnTo>
                    <a:pt x="518" y="28"/>
                  </a:lnTo>
                  <a:lnTo>
                    <a:pt x="527" y="25"/>
                  </a:lnTo>
                  <a:lnTo>
                    <a:pt x="537" y="17"/>
                  </a:lnTo>
                  <a:lnTo>
                    <a:pt x="548" y="9"/>
                  </a:lnTo>
                  <a:lnTo>
                    <a:pt x="562" y="2"/>
                  </a:lnTo>
                  <a:lnTo>
                    <a:pt x="58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6" name="Freeform 15"/>
            <p:cNvSpPr>
              <a:spLocks/>
            </p:cNvSpPr>
            <p:nvPr userDrawn="1"/>
          </p:nvSpPr>
          <p:spPr bwMode="black">
            <a:xfrm>
              <a:off x="299" y="974"/>
              <a:ext cx="91" cy="104"/>
            </a:xfrm>
            <a:custGeom>
              <a:avLst/>
              <a:gdLst>
                <a:gd name="T0" fmla="*/ 0 w 727"/>
                <a:gd name="T1" fmla="*/ 0 h 829"/>
                <a:gd name="T2" fmla="*/ 0 w 727"/>
                <a:gd name="T3" fmla="*/ 0 h 829"/>
                <a:gd name="T4" fmla="*/ 0 w 727"/>
                <a:gd name="T5" fmla="*/ 0 h 829"/>
                <a:gd name="T6" fmla="*/ 0 w 727"/>
                <a:gd name="T7" fmla="*/ 0 h 829"/>
                <a:gd name="T8" fmla="*/ 0 w 727"/>
                <a:gd name="T9" fmla="*/ 0 h 829"/>
                <a:gd name="T10" fmla="*/ 0 w 727"/>
                <a:gd name="T11" fmla="*/ 0 h 829"/>
                <a:gd name="T12" fmla="*/ 0 w 727"/>
                <a:gd name="T13" fmla="*/ 0 h 829"/>
                <a:gd name="T14" fmla="*/ 0 w 727"/>
                <a:gd name="T15" fmla="*/ 0 h 829"/>
                <a:gd name="T16" fmla="*/ 0 w 727"/>
                <a:gd name="T17" fmla="*/ 0 h 8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27" h="829">
                  <a:moveTo>
                    <a:pt x="0" y="0"/>
                  </a:moveTo>
                  <a:lnTo>
                    <a:pt x="727" y="0"/>
                  </a:lnTo>
                  <a:lnTo>
                    <a:pt x="727" y="84"/>
                  </a:lnTo>
                  <a:lnTo>
                    <a:pt x="441" y="84"/>
                  </a:lnTo>
                  <a:lnTo>
                    <a:pt x="441" y="829"/>
                  </a:lnTo>
                  <a:lnTo>
                    <a:pt x="284" y="829"/>
                  </a:lnTo>
                  <a:lnTo>
                    <a:pt x="284" y="84"/>
                  </a:lnTo>
                  <a:lnTo>
                    <a:pt x="0" y="84"/>
                  </a:lnTo>
                  <a:lnTo>
                    <a:pt x="0"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7" name="Freeform 16"/>
            <p:cNvSpPr>
              <a:spLocks/>
            </p:cNvSpPr>
            <p:nvPr userDrawn="1"/>
          </p:nvSpPr>
          <p:spPr bwMode="black">
            <a:xfrm>
              <a:off x="441" y="1010"/>
              <a:ext cx="40" cy="69"/>
            </a:xfrm>
            <a:custGeom>
              <a:avLst/>
              <a:gdLst>
                <a:gd name="T0" fmla="*/ 0 w 318"/>
                <a:gd name="T1" fmla="*/ 0 h 558"/>
                <a:gd name="T2" fmla="*/ 0 w 318"/>
                <a:gd name="T3" fmla="*/ 0 h 558"/>
                <a:gd name="T4" fmla="*/ 0 w 318"/>
                <a:gd name="T5" fmla="*/ 0 h 558"/>
                <a:gd name="T6" fmla="*/ 0 w 318"/>
                <a:gd name="T7" fmla="*/ 0 h 558"/>
                <a:gd name="T8" fmla="*/ 0 w 318"/>
                <a:gd name="T9" fmla="*/ 0 h 558"/>
                <a:gd name="T10" fmla="*/ 0 w 318"/>
                <a:gd name="T11" fmla="*/ 0 h 558"/>
                <a:gd name="T12" fmla="*/ 0 w 318"/>
                <a:gd name="T13" fmla="*/ 0 h 558"/>
                <a:gd name="T14" fmla="*/ 0 w 318"/>
                <a:gd name="T15" fmla="*/ 0 h 558"/>
                <a:gd name="T16" fmla="*/ 0 w 318"/>
                <a:gd name="T17" fmla="*/ 0 h 558"/>
                <a:gd name="T18" fmla="*/ 0 w 318"/>
                <a:gd name="T19" fmla="*/ 0 h 558"/>
                <a:gd name="T20" fmla="*/ 0 w 318"/>
                <a:gd name="T21" fmla="*/ 0 h 558"/>
                <a:gd name="T22" fmla="*/ 0 w 318"/>
                <a:gd name="T23" fmla="*/ 0 h 558"/>
                <a:gd name="T24" fmla="*/ 0 w 318"/>
                <a:gd name="T25" fmla="*/ 0 h 558"/>
                <a:gd name="T26" fmla="*/ 0 w 318"/>
                <a:gd name="T27" fmla="*/ 0 h 558"/>
                <a:gd name="T28" fmla="*/ 0 w 318"/>
                <a:gd name="T29" fmla="*/ 0 h 558"/>
                <a:gd name="T30" fmla="*/ 0 w 318"/>
                <a:gd name="T31" fmla="*/ 0 h 558"/>
                <a:gd name="T32" fmla="*/ 0 w 318"/>
                <a:gd name="T33" fmla="*/ 0 h 558"/>
                <a:gd name="T34" fmla="*/ 0 w 318"/>
                <a:gd name="T35" fmla="*/ 0 h 558"/>
                <a:gd name="T36" fmla="*/ 0 w 318"/>
                <a:gd name="T37" fmla="*/ 0 h 558"/>
                <a:gd name="T38" fmla="*/ 0 w 318"/>
                <a:gd name="T39" fmla="*/ 0 h 558"/>
                <a:gd name="T40" fmla="*/ 0 w 318"/>
                <a:gd name="T41" fmla="*/ 0 h 558"/>
                <a:gd name="T42" fmla="*/ 0 w 318"/>
                <a:gd name="T43" fmla="*/ 0 h 558"/>
                <a:gd name="T44" fmla="*/ 0 w 318"/>
                <a:gd name="T45" fmla="*/ 0 h 558"/>
                <a:gd name="T46" fmla="*/ 0 w 318"/>
                <a:gd name="T47" fmla="*/ 0 h 558"/>
                <a:gd name="T48" fmla="*/ 0 w 318"/>
                <a:gd name="T49" fmla="*/ 0 h 558"/>
                <a:gd name="T50" fmla="*/ 0 w 318"/>
                <a:gd name="T51" fmla="*/ 0 h 558"/>
                <a:gd name="T52" fmla="*/ 0 w 318"/>
                <a:gd name="T53" fmla="*/ 0 h 558"/>
                <a:gd name="T54" fmla="*/ 0 w 318"/>
                <a:gd name="T55" fmla="*/ 0 h 558"/>
                <a:gd name="T56" fmla="*/ 0 w 318"/>
                <a:gd name="T57" fmla="*/ 0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18" h="558">
                  <a:moveTo>
                    <a:pt x="155" y="0"/>
                  </a:moveTo>
                  <a:lnTo>
                    <a:pt x="155" y="384"/>
                  </a:lnTo>
                  <a:lnTo>
                    <a:pt x="157" y="416"/>
                  </a:lnTo>
                  <a:lnTo>
                    <a:pt x="165" y="443"/>
                  </a:lnTo>
                  <a:lnTo>
                    <a:pt x="178" y="464"/>
                  </a:lnTo>
                  <a:lnTo>
                    <a:pt x="194" y="480"/>
                  </a:lnTo>
                  <a:lnTo>
                    <a:pt x="215" y="487"/>
                  </a:lnTo>
                  <a:lnTo>
                    <a:pt x="238" y="491"/>
                  </a:lnTo>
                  <a:lnTo>
                    <a:pt x="265" y="487"/>
                  </a:lnTo>
                  <a:lnTo>
                    <a:pt x="286" y="474"/>
                  </a:lnTo>
                  <a:lnTo>
                    <a:pt x="303" y="457"/>
                  </a:lnTo>
                  <a:lnTo>
                    <a:pt x="318" y="437"/>
                  </a:lnTo>
                  <a:lnTo>
                    <a:pt x="311" y="462"/>
                  </a:lnTo>
                  <a:lnTo>
                    <a:pt x="299" y="485"/>
                  </a:lnTo>
                  <a:lnTo>
                    <a:pt x="284" y="508"/>
                  </a:lnTo>
                  <a:lnTo>
                    <a:pt x="263" y="527"/>
                  </a:lnTo>
                  <a:lnTo>
                    <a:pt x="236" y="545"/>
                  </a:lnTo>
                  <a:lnTo>
                    <a:pt x="203" y="554"/>
                  </a:lnTo>
                  <a:lnTo>
                    <a:pt x="165" y="558"/>
                  </a:lnTo>
                  <a:lnTo>
                    <a:pt x="127" y="554"/>
                  </a:lnTo>
                  <a:lnTo>
                    <a:pt x="94" y="543"/>
                  </a:lnTo>
                  <a:lnTo>
                    <a:pt x="65" y="526"/>
                  </a:lnTo>
                  <a:lnTo>
                    <a:pt x="42" y="503"/>
                  </a:lnTo>
                  <a:lnTo>
                    <a:pt x="23" y="474"/>
                  </a:lnTo>
                  <a:lnTo>
                    <a:pt x="10" y="439"/>
                  </a:lnTo>
                  <a:lnTo>
                    <a:pt x="2" y="403"/>
                  </a:lnTo>
                  <a:lnTo>
                    <a:pt x="0" y="363"/>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8" name="Freeform 17"/>
            <p:cNvSpPr>
              <a:spLocks/>
            </p:cNvSpPr>
            <p:nvPr userDrawn="1"/>
          </p:nvSpPr>
          <p:spPr bwMode="black">
            <a:xfrm>
              <a:off x="483" y="1010"/>
              <a:ext cx="25" cy="69"/>
            </a:xfrm>
            <a:custGeom>
              <a:avLst/>
              <a:gdLst>
                <a:gd name="T0" fmla="*/ 0 w 201"/>
                <a:gd name="T1" fmla="*/ 0 h 552"/>
                <a:gd name="T2" fmla="*/ 0 w 201"/>
                <a:gd name="T3" fmla="*/ 0 h 552"/>
                <a:gd name="T4" fmla="*/ 0 w 201"/>
                <a:gd name="T5" fmla="*/ 0 h 552"/>
                <a:gd name="T6" fmla="*/ 0 w 201"/>
                <a:gd name="T7" fmla="*/ 0 h 552"/>
                <a:gd name="T8" fmla="*/ 0 w 201"/>
                <a:gd name="T9" fmla="*/ 0 h 552"/>
                <a:gd name="T10" fmla="*/ 0 w 201"/>
                <a:gd name="T11" fmla="*/ 0 h 552"/>
                <a:gd name="T12" fmla="*/ 0 w 201"/>
                <a:gd name="T13" fmla="*/ 0 h 552"/>
                <a:gd name="T14" fmla="*/ 0 w 201"/>
                <a:gd name="T15" fmla="*/ 0 h 552"/>
                <a:gd name="T16" fmla="*/ 0 w 201"/>
                <a:gd name="T17" fmla="*/ 0 h 552"/>
                <a:gd name="T18" fmla="*/ 0 w 201"/>
                <a:gd name="T19" fmla="*/ 0 h 552"/>
                <a:gd name="T20" fmla="*/ 0 w 201"/>
                <a:gd name="T21" fmla="*/ 0 h 552"/>
                <a:gd name="T22" fmla="*/ 0 w 201"/>
                <a:gd name="T23" fmla="*/ 0 h 552"/>
                <a:gd name="T24" fmla="*/ 0 w 201"/>
                <a:gd name="T25" fmla="*/ 0 h 552"/>
                <a:gd name="T26" fmla="*/ 0 w 201"/>
                <a:gd name="T27" fmla="*/ 0 h 552"/>
                <a:gd name="T28" fmla="*/ 0 w 201"/>
                <a:gd name="T29" fmla="*/ 0 h 552"/>
                <a:gd name="T30" fmla="*/ 0 w 201"/>
                <a:gd name="T31" fmla="*/ 0 h 552"/>
                <a:gd name="T32" fmla="*/ 0 w 201"/>
                <a:gd name="T33" fmla="*/ 0 h 552"/>
                <a:gd name="T34" fmla="*/ 0 w 201"/>
                <a:gd name="T35" fmla="*/ 0 h 552"/>
                <a:gd name="T36" fmla="*/ 0 w 201"/>
                <a:gd name="T37" fmla="*/ 0 h 5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1" h="552">
                  <a:moveTo>
                    <a:pt x="155" y="0"/>
                  </a:moveTo>
                  <a:lnTo>
                    <a:pt x="155" y="441"/>
                  </a:lnTo>
                  <a:lnTo>
                    <a:pt x="157" y="472"/>
                  </a:lnTo>
                  <a:lnTo>
                    <a:pt x="161" y="497"/>
                  </a:lnTo>
                  <a:lnTo>
                    <a:pt x="168" y="514"/>
                  </a:lnTo>
                  <a:lnTo>
                    <a:pt x="182" y="526"/>
                  </a:lnTo>
                  <a:lnTo>
                    <a:pt x="201" y="529"/>
                  </a:lnTo>
                  <a:lnTo>
                    <a:pt x="176" y="541"/>
                  </a:lnTo>
                  <a:lnTo>
                    <a:pt x="145" y="549"/>
                  </a:lnTo>
                  <a:lnTo>
                    <a:pt x="113" y="552"/>
                  </a:lnTo>
                  <a:lnTo>
                    <a:pt x="86" y="550"/>
                  </a:lnTo>
                  <a:lnTo>
                    <a:pt x="63" y="545"/>
                  </a:lnTo>
                  <a:lnTo>
                    <a:pt x="42" y="533"/>
                  </a:lnTo>
                  <a:lnTo>
                    <a:pt x="25" y="518"/>
                  </a:lnTo>
                  <a:lnTo>
                    <a:pt x="11" y="497"/>
                  </a:lnTo>
                  <a:lnTo>
                    <a:pt x="3" y="470"/>
                  </a:lnTo>
                  <a:lnTo>
                    <a:pt x="0" y="437"/>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9" name="Freeform 18"/>
            <p:cNvSpPr>
              <a:spLocks/>
            </p:cNvSpPr>
            <p:nvPr userDrawn="1"/>
          </p:nvSpPr>
          <p:spPr bwMode="black">
            <a:xfrm>
              <a:off x="572" y="993"/>
              <a:ext cx="48" cy="86"/>
            </a:xfrm>
            <a:custGeom>
              <a:avLst/>
              <a:gdLst>
                <a:gd name="T0" fmla="*/ 0 w 388"/>
                <a:gd name="T1" fmla="*/ 0 h 694"/>
                <a:gd name="T2" fmla="*/ 0 w 388"/>
                <a:gd name="T3" fmla="*/ 0 h 694"/>
                <a:gd name="T4" fmla="*/ 0 w 388"/>
                <a:gd name="T5" fmla="*/ 0 h 694"/>
                <a:gd name="T6" fmla="*/ 0 w 388"/>
                <a:gd name="T7" fmla="*/ 0 h 694"/>
                <a:gd name="T8" fmla="*/ 0 w 388"/>
                <a:gd name="T9" fmla="*/ 0 h 694"/>
                <a:gd name="T10" fmla="*/ 0 w 388"/>
                <a:gd name="T11" fmla="*/ 0 h 694"/>
                <a:gd name="T12" fmla="*/ 0 w 388"/>
                <a:gd name="T13" fmla="*/ 0 h 694"/>
                <a:gd name="T14" fmla="*/ 0 w 388"/>
                <a:gd name="T15" fmla="*/ 0 h 694"/>
                <a:gd name="T16" fmla="*/ 0 w 388"/>
                <a:gd name="T17" fmla="*/ 0 h 694"/>
                <a:gd name="T18" fmla="*/ 0 w 388"/>
                <a:gd name="T19" fmla="*/ 0 h 694"/>
                <a:gd name="T20" fmla="*/ 0 w 388"/>
                <a:gd name="T21" fmla="*/ 0 h 694"/>
                <a:gd name="T22" fmla="*/ 0 w 388"/>
                <a:gd name="T23" fmla="*/ 0 h 694"/>
                <a:gd name="T24" fmla="*/ 0 w 388"/>
                <a:gd name="T25" fmla="*/ 0 h 694"/>
                <a:gd name="T26" fmla="*/ 0 w 388"/>
                <a:gd name="T27" fmla="*/ 0 h 694"/>
                <a:gd name="T28" fmla="*/ 0 w 388"/>
                <a:gd name="T29" fmla="*/ 0 h 694"/>
                <a:gd name="T30" fmla="*/ 0 w 388"/>
                <a:gd name="T31" fmla="*/ 0 h 694"/>
                <a:gd name="T32" fmla="*/ 0 w 388"/>
                <a:gd name="T33" fmla="*/ 0 h 694"/>
                <a:gd name="T34" fmla="*/ 0 w 388"/>
                <a:gd name="T35" fmla="*/ 0 h 694"/>
                <a:gd name="T36" fmla="*/ 0 w 388"/>
                <a:gd name="T37" fmla="*/ 0 h 694"/>
                <a:gd name="T38" fmla="*/ 0 w 388"/>
                <a:gd name="T39" fmla="*/ 0 h 694"/>
                <a:gd name="T40" fmla="*/ 0 w 388"/>
                <a:gd name="T41" fmla="*/ 0 h 694"/>
                <a:gd name="T42" fmla="*/ 0 w 388"/>
                <a:gd name="T43" fmla="*/ 0 h 694"/>
                <a:gd name="T44" fmla="*/ 0 w 388"/>
                <a:gd name="T45" fmla="*/ 0 h 694"/>
                <a:gd name="T46" fmla="*/ 0 w 388"/>
                <a:gd name="T47" fmla="*/ 0 h 694"/>
                <a:gd name="T48" fmla="*/ 0 w 388"/>
                <a:gd name="T49" fmla="*/ 0 h 694"/>
                <a:gd name="T50" fmla="*/ 0 w 388"/>
                <a:gd name="T51" fmla="*/ 0 h 694"/>
                <a:gd name="T52" fmla="*/ 0 w 388"/>
                <a:gd name="T53" fmla="*/ 0 h 694"/>
                <a:gd name="T54" fmla="*/ 0 w 388"/>
                <a:gd name="T55" fmla="*/ 0 h 694"/>
                <a:gd name="T56" fmla="*/ 0 w 388"/>
                <a:gd name="T57" fmla="*/ 0 h 694"/>
                <a:gd name="T58" fmla="*/ 0 w 388"/>
                <a:gd name="T59" fmla="*/ 0 h 694"/>
                <a:gd name="T60" fmla="*/ 0 w 388"/>
                <a:gd name="T61" fmla="*/ 0 h 694"/>
                <a:gd name="T62" fmla="*/ 0 w 388"/>
                <a:gd name="T63" fmla="*/ 0 h 694"/>
                <a:gd name="T64" fmla="*/ 0 w 388"/>
                <a:gd name="T65" fmla="*/ 0 h 694"/>
                <a:gd name="T66" fmla="*/ 0 w 388"/>
                <a:gd name="T67" fmla="*/ 0 h 694"/>
                <a:gd name="T68" fmla="*/ 0 w 388"/>
                <a:gd name="T69" fmla="*/ 0 h 694"/>
                <a:gd name="T70" fmla="*/ 0 w 388"/>
                <a:gd name="T71" fmla="*/ 0 h 694"/>
                <a:gd name="T72" fmla="*/ 0 w 388"/>
                <a:gd name="T73" fmla="*/ 0 h 694"/>
                <a:gd name="T74" fmla="*/ 0 w 388"/>
                <a:gd name="T75" fmla="*/ 0 h 694"/>
                <a:gd name="T76" fmla="*/ 0 w 388"/>
                <a:gd name="T77" fmla="*/ 0 h 694"/>
                <a:gd name="T78" fmla="*/ 0 w 388"/>
                <a:gd name="T79" fmla="*/ 0 h 6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8" h="694">
                  <a:moveTo>
                    <a:pt x="194" y="0"/>
                  </a:moveTo>
                  <a:lnTo>
                    <a:pt x="215" y="0"/>
                  </a:lnTo>
                  <a:lnTo>
                    <a:pt x="215" y="142"/>
                  </a:lnTo>
                  <a:lnTo>
                    <a:pt x="347" y="142"/>
                  </a:lnTo>
                  <a:lnTo>
                    <a:pt x="347" y="201"/>
                  </a:lnTo>
                  <a:lnTo>
                    <a:pt x="215" y="201"/>
                  </a:lnTo>
                  <a:lnTo>
                    <a:pt x="215" y="543"/>
                  </a:lnTo>
                  <a:lnTo>
                    <a:pt x="217" y="568"/>
                  </a:lnTo>
                  <a:lnTo>
                    <a:pt x="225" y="591"/>
                  </a:lnTo>
                  <a:lnTo>
                    <a:pt x="238" y="610"/>
                  </a:lnTo>
                  <a:lnTo>
                    <a:pt x="255" y="625"/>
                  </a:lnTo>
                  <a:lnTo>
                    <a:pt x="278" y="635"/>
                  </a:lnTo>
                  <a:lnTo>
                    <a:pt x="307" y="639"/>
                  </a:lnTo>
                  <a:lnTo>
                    <a:pt x="328" y="637"/>
                  </a:lnTo>
                  <a:lnTo>
                    <a:pt x="351" y="629"/>
                  </a:lnTo>
                  <a:lnTo>
                    <a:pt x="370" y="614"/>
                  </a:lnTo>
                  <a:lnTo>
                    <a:pt x="388" y="594"/>
                  </a:lnTo>
                  <a:lnTo>
                    <a:pt x="380" y="614"/>
                  </a:lnTo>
                  <a:lnTo>
                    <a:pt x="366" y="635"/>
                  </a:lnTo>
                  <a:lnTo>
                    <a:pt x="351" y="654"/>
                  </a:lnTo>
                  <a:lnTo>
                    <a:pt x="328" y="669"/>
                  </a:lnTo>
                  <a:lnTo>
                    <a:pt x="303" y="683"/>
                  </a:lnTo>
                  <a:lnTo>
                    <a:pt x="271" y="690"/>
                  </a:lnTo>
                  <a:lnTo>
                    <a:pt x="232" y="694"/>
                  </a:lnTo>
                  <a:lnTo>
                    <a:pt x="194" y="690"/>
                  </a:lnTo>
                  <a:lnTo>
                    <a:pt x="159" y="679"/>
                  </a:lnTo>
                  <a:lnTo>
                    <a:pt x="129" y="662"/>
                  </a:lnTo>
                  <a:lnTo>
                    <a:pt x="106" y="639"/>
                  </a:lnTo>
                  <a:lnTo>
                    <a:pt x="86" y="610"/>
                  </a:lnTo>
                  <a:lnTo>
                    <a:pt x="73" y="577"/>
                  </a:lnTo>
                  <a:lnTo>
                    <a:pt x="63" y="541"/>
                  </a:lnTo>
                  <a:lnTo>
                    <a:pt x="62" y="500"/>
                  </a:lnTo>
                  <a:lnTo>
                    <a:pt x="62" y="201"/>
                  </a:lnTo>
                  <a:lnTo>
                    <a:pt x="0" y="201"/>
                  </a:lnTo>
                  <a:lnTo>
                    <a:pt x="0" y="186"/>
                  </a:lnTo>
                  <a:lnTo>
                    <a:pt x="44" y="159"/>
                  </a:lnTo>
                  <a:lnTo>
                    <a:pt x="88" y="124"/>
                  </a:lnTo>
                  <a:lnTo>
                    <a:pt x="131" y="84"/>
                  </a:lnTo>
                  <a:lnTo>
                    <a:pt x="165" y="42"/>
                  </a:lnTo>
                  <a:lnTo>
                    <a:pt x="19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0" name="Freeform 19"/>
            <p:cNvSpPr>
              <a:spLocks/>
            </p:cNvSpPr>
            <p:nvPr userDrawn="1"/>
          </p:nvSpPr>
          <p:spPr bwMode="black">
            <a:xfrm>
              <a:off x="387" y="1008"/>
              <a:ext cx="43" cy="70"/>
            </a:xfrm>
            <a:custGeom>
              <a:avLst/>
              <a:gdLst>
                <a:gd name="T0" fmla="*/ 0 w 341"/>
                <a:gd name="T1" fmla="*/ 0 h 560"/>
                <a:gd name="T2" fmla="*/ 0 w 341"/>
                <a:gd name="T3" fmla="*/ 0 h 560"/>
                <a:gd name="T4" fmla="*/ 0 w 341"/>
                <a:gd name="T5" fmla="*/ 0 h 560"/>
                <a:gd name="T6" fmla="*/ 0 w 341"/>
                <a:gd name="T7" fmla="*/ 0 h 560"/>
                <a:gd name="T8" fmla="*/ 0 w 341"/>
                <a:gd name="T9" fmla="*/ 0 h 560"/>
                <a:gd name="T10" fmla="*/ 0 w 341"/>
                <a:gd name="T11" fmla="*/ 0 h 560"/>
                <a:gd name="T12" fmla="*/ 0 w 341"/>
                <a:gd name="T13" fmla="*/ 0 h 560"/>
                <a:gd name="T14" fmla="*/ 0 w 341"/>
                <a:gd name="T15" fmla="*/ 0 h 560"/>
                <a:gd name="T16" fmla="*/ 0 w 341"/>
                <a:gd name="T17" fmla="*/ 0 h 560"/>
                <a:gd name="T18" fmla="*/ 0 w 341"/>
                <a:gd name="T19" fmla="*/ 0 h 560"/>
                <a:gd name="T20" fmla="*/ 0 w 341"/>
                <a:gd name="T21" fmla="*/ 0 h 560"/>
                <a:gd name="T22" fmla="*/ 0 w 341"/>
                <a:gd name="T23" fmla="*/ 0 h 560"/>
                <a:gd name="T24" fmla="*/ 0 w 341"/>
                <a:gd name="T25" fmla="*/ 0 h 560"/>
                <a:gd name="T26" fmla="*/ 0 w 341"/>
                <a:gd name="T27" fmla="*/ 0 h 560"/>
                <a:gd name="T28" fmla="*/ 0 w 341"/>
                <a:gd name="T29" fmla="*/ 0 h 560"/>
                <a:gd name="T30" fmla="*/ 0 w 341"/>
                <a:gd name="T31" fmla="*/ 0 h 560"/>
                <a:gd name="T32" fmla="*/ 0 w 341"/>
                <a:gd name="T33" fmla="*/ 0 h 560"/>
                <a:gd name="T34" fmla="*/ 0 w 341"/>
                <a:gd name="T35" fmla="*/ 0 h 560"/>
                <a:gd name="T36" fmla="*/ 0 w 341"/>
                <a:gd name="T37" fmla="*/ 0 h 560"/>
                <a:gd name="T38" fmla="*/ 0 w 341"/>
                <a:gd name="T39" fmla="*/ 0 h 560"/>
                <a:gd name="T40" fmla="*/ 0 w 341"/>
                <a:gd name="T41" fmla="*/ 0 h 560"/>
                <a:gd name="T42" fmla="*/ 0 w 341"/>
                <a:gd name="T43" fmla="*/ 0 h 560"/>
                <a:gd name="T44" fmla="*/ 0 w 341"/>
                <a:gd name="T45" fmla="*/ 0 h 5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1" h="560">
                  <a:moveTo>
                    <a:pt x="293" y="0"/>
                  </a:moveTo>
                  <a:lnTo>
                    <a:pt x="318" y="1"/>
                  </a:lnTo>
                  <a:lnTo>
                    <a:pt x="341" y="9"/>
                  </a:lnTo>
                  <a:lnTo>
                    <a:pt x="329" y="115"/>
                  </a:lnTo>
                  <a:lnTo>
                    <a:pt x="297" y="99"/>
                  </a:lnTo>
                  <a:lnTo>
                    <a:pt x="264" y="95"/>
                  </a:lnTo>
                  <a:lnTo>
                    <a:pt x="234" y="101"/>
                  </a:lnTo>
                  <a:lnTo>
                    <a:pt x="207" y="117"/>
                  </a:lnTo>
                  <a:lnTo>
                    <a:pt x="182" y="138"/>
                  </a:lnTo>
                  <a:lnTo>
                    <a:pt x="163" y="168"/>
                  </a:lnTo>
                  <a:lnTo>
                    <a:pt x="151" y="203"/>
                  </a:lnTo>
                  <a:lnTo>
                    <a:pt x="151" y="560"/>
                  </a:lnTo>
                  <a:lnTo>
                    <a:pt x="0" y="560"/>
                  </a:lnTo>
                  <a:lnTo>
                    <a:pt x="0" y="23"/>
                  </a:lnTo>
                  <a:lnTo>
                    <a:pt x="140" y="11"/>
                  </a:lnTo>
                  <a:lnTo>
                    <a:pt x="140" y="130"/>
                  </a:lnTo>
                  <a:lnTo>
                    <a:pt x="151" y="101"/>
                  </a:lnTo>
                  <a:lnTo>
                    <a:pt x="167" y="74"/>
                  </a:lnTo>
                  <a:lnTo>
                    <a:pt x="184" y="49"/>
                  </a:lnTo>
                  <a:lnTo>
                    <a:pt x="207" y="28"/>
                  </a:lnTo>
                  <a:lnTo>
                    <a:pt x="232" y="13"/>
                  </a:lnTo>
                  <a:lnTo>
                    <a:pt x="260" y="3"/>
                  </a:lnTo>
                  <a:lnTo>
                    <a:pt x="29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1" name="Freeform 20"/>
            <p:cNvSpPr>
              <a:spLocks/>
            </p:cNvSpPr>
            <p:nvPr userDrawn="1"/>
          </p:nvSpPr>
          <p:spPr bwMode="black">
            <a:xfrm>
              <a:off x="518" y="1009"/>
              <a:ext cx="47" cy="71"/>
            </a:xfrm>
            <a:custGeom>
              <a:avLst/>
              <a:gdLst>
                <a:gd name="T0" fmla="*/ 0 w 379"/>
                <a:gd name="T1" fmla="*/ 0 h 570"/>
                <a:gd name="T2" fmla="*/ 0 w 379"/>
                <a:gd name="T3" fmla="*/ 0 h 570"/>
                <a:gd name="T4" fmla="*/ 0 w 379"/>
                <a:gd name="T5" fmla="*/ 0 h 570"/>
                <a:gd name="T6" fmla="*/ 0 w 379"/>
                <a:gd name="T7" fmla="*/ 0 h 570"/>
                <a:gd name="T8" fmla="*/ 0 w 379"/>
                <a:gd name="T9" fmla="*/ 0 h 570"/>
                <a:gd name="T10" fmla="*/ 0 w 379"/>
                <a:gd name="T11" fmla="*/ 0 h 570"/>
                <a:gd name="T12" fmla="*/ 0 w 379"/>
                <a:gd name="T13" fmla="*/ 0 h 570"/>
                <a:gd name="T14" fmla="*/ 0 w 379"/>
                <a:gd name="T15" fmla="*/ 0 h 570"/>
                <a:gd name="T16" fmla="*/ 0 w 379"/>
                <a:gd name="T17" fmla="*/ 0 h 570"/>
                <a:gd name="T18" fmla="*/ 0 w 379"/>
                <a:gd name="T19" fmla="*/ 0 h 570"/>
                <a:gd name="T20" fmla="*/ 0 w 379"/>
                <a:gd name="T21" fmla="*/ 0 h 570"/>
                <a:gd name="T22" fmla="*/ 0 w 379"/>
                <a:gd name="T23" fmla="*/ 0 h 570"/>
                <a:gd name="T24" fmla="*/ 0 w 379"/>
                <a:gd name="T25" fmla="*/ 0 h 570"/>
                <a:gd name="T26" fmla="*/ 0 w 379"/>
                <a:gd name="T27" fmla="*/ 0 h 570"/>
                <a:gd name="T28" fmla="*/ 0 w 379"/>
                <a:gd name="T29" fmla="*/ 0 h 570"/>
                <a:gd name="T30" fmla="*/ 0 w 379"/>
                <a:gd name="T31" fmla="*/ 0 h 570"/>
                <a:gd name="T32" fmla="*/ 0 w 379"/>
                <a:gd name="T33" fmla="*/ 0 h 570"/>
                <a:gd name="T34" fmla="*/ 0 w 379"/>
                <a:gd name="T35" fmla="*/ 0 h 570"/>
                <a:gd name="T36" fmla="*/ 0 w 379"/>
                <a:gd name="T37" fmla="*/ 0 h 570"/>
                <a:gd name="T38" fmla="*/ 0 w 379"/>
                <a:gd name="T39" fmla="*/ 0 h 570"/>
                <a:gd name="T40" fmla="*/ 0 w 379"/>
                <a:gd name="T41" fmla="*/ 0 h 570"/>
                <a:gd name="T42" fmla="*/ 0 w 379"/>
                <a:gd name="T43" fmla="*/ 0 h 570"/>
                <a:gd name="T44" fmla="*/ 0 w 379"/>
                <a:gd name="T45" fmla="*/ 0 h 570"/>
                <a:gd name="T46" fmla="*/ 0 w 379"/>
                <a:gd name="T47" fmla="*/ 0 h 570"/>
                <a:gd name="T48" fmla="*/ 0 w 379"/>
                <a:gd name="T49" fmla="*/ 0 h 570"/>
                <a:gd name="T50" fmla="*/ 0 w 379"/>
                <a:gd name="T51" fmla="*/ 0 h 570"/>
                <a:gd name="T52" fmla="*/ 0 w 379"/>
                <a:gd name="T53" fmla="*/ 0 h 570"/>
                <a:gd name="T54" fmla="*/ 0 w 379"/>
                <a:gd name="T55" fmla="*/ 0 h 570"/>
                <a:gd name="T56" fmla="*/ 0 w 379"/>
                <a:gd name="T57" fmla="*/ 0 h 570"/>
                <a:gd name="T58" fmla="*/ 0 w 379"/>
                <a:gd name="T59" fmla="*/ 0 h 570"/>
                <a:gd name="T60" fmla="*/ 0 w 379"/>
                <a:gd name="T61" fmla="*/ 0 h 570"/>
                <a:gd name="T62" fmla="*/ 0 w 379"/>
                <a:gd name="T63" fmla="*/ 0 h 570"/>
                <a:gd name="T64" fmla="*/ 0 w 379"/>
                <a:gd name="T65" fmla="*/ 0 h 570"/>
                <a:gd name="T66" fmla="*/ 0 w 379"/>
                <a:gd name="T67" fmla="*/ 0 h 570"/>
                <a:gd name="T68" fmla="*/ 0 w 379"/>
                <a:gd name="T69" fmla="*/ 0 h 570"/>
                <a:gd name="T70" fmla="*/ 0 w 379"/>
                <a:gd name="T71" fmla="*/ 0 h 570"/>
                <a:gd name="T72" fmla="*/ 0 w 379"/>
                <a:gd name="T73" fmla="*/ 0 h 5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79" h="570">
                  <a:moveTo>
                    <a:pt x="193" y="0"/>
                  </a:moveTo>
                  <a:lnTo>
                    <a:pt x="236" y="4"/>
                  </a:lnTo>
                  <a:lnTo>
                    <a:pt x="272" y="12"/>
                  </a:lnTo>
                  <a:lnTo>
                    <a:pt x="305" y="21"/>
                  </a:lnTo>
                  <a:lnTo>
                    <a:pt x="331" y="35"/>
                  </a:lnTo>
                  <a:lnTo>
                    <a:pt x="314" y="125"/>
                  </a:lnTo>
                  <a:lnTo>
                    <a:pt x="289" y="96"/>
                  </a:lnTo>
                  <a:lnTo>
                    <a:pt x="261" y="73"/>
                  </a:lnTo>
                  <a:lnTo>
                    <a:pt x="230" y="58"/>
                  </a:lnTo>
                  <a:lnTo>
                    <a:pt x="197" y="52"/>
                  </a:lnTo>
                  <a:lnTo>
                    <a:pt x="172" y="54"/>
                  </a:lnTo>
                  <a:lnTo>
                    <a:pt x="151" y="62"/>
                  </a:lnTo>
                  <a:lnTo>
                    <a:pt x="138" y="73"/>
                  </a:lnTo>
                  <a:lnTo>
                    <a:pt x="126" y="87"/>
                  </a:lnTo>
                  <a:lnTo>
                    <a:pt x="121" y="102"/>
                  </a:lnTo>
                  <a:lnTo>
                    <a:pt x="119" y="115"/>
                  </a:lnTo>
                  <a:lnTo>
                    <a:pt x="122" y="136"/>
                  </a:lnTo>
                  <a:lnTo>
                    <a:pt x="132" y="154"/>
                  </a:lnTo>
                  <a:lnTo>
                    <a:pt x="147" y="169"/>
                  </a:lnTo>
                  <a:lnTo>
                    <a:pt x="167" y="183"/>
                  </a:lnTo>
                  <a:lnTo>
                    <a:pt x="190" y="196"/>
                  </a:lnTo>
                  <a:lnTo>
                    <a:pt x="215" y="207"/>
                  </a:lnTo>
                  <a:lnTo>
                    <a:pt x="264" y="234"/>
                  </a:lnTo>
                  <a:lnTo>
                    <a:pt x="289" y="250"/>
                  </a:lnTo>
                  <a:lnTo>
                    <a:pt x="312" y="267"/>
                  </a:lnTo>
                  <a:lnTo>
                    <a:pt x="335" y="286"/>
                  </a:lnTo>
                  <a:lnTo>
                    <a:pt x="353" y="309"/>
                  </a:lnTo>
                  <a:lnTo>
                    <a:pt x="368" y="336"/>
                  </a:lnTo>
                  <a:lnTo>
                    <a:pt x="376" y="367"/>
                  </a:lnTo>
                  <a:lnTo>
                    <a:pt x="379" y="401"/>
                  </a:lnTo>
                  <a:lnTo>
                    <a:pt x="376" y="434"/>
                  </a:lnTo>
                  <a:lnTo>
                    <a:pt x="364" y="465"/>
                  </a:lnTo>
                  <a:lnTo>
                    <a:pt x="347" y="493"/>
                  </a:lnTo>
                  <a:lnTo>
                    <a:pt x="324" y="518"/>
                  </a:lnTo>
                  <a:lnTo>
                    <a:pt x="293" y="539"/>
                  </a:lnTo>
                  <a:lnTo>
                    <a:pt x="257" y="557"/>
                  </a:lnTo>
                  <a:lnTo>
                    <a:pt x="216" y="566"/>
                  </a:lnTo>
                  <a:lnTo>
                    <a:pt x="169" y="570"/>
                  </a:lnTo>
                  <a:lnTo>
                    <a:pt x="119" y="566"/>
                  </a:lnTo>
                  <a:lnTo>
                    <a:pt x="75" y="555"/>
                  </a:lnTo>
                  <a:lnTo>
                    <a:pt x="34" y="539"/>
                  </a:lnTo>
                  <a:lnTo>
                    <a:pt x="0" y="522"/>
                  </a:lnTo>
                  <a:lnTo>
                    <a:pt x="15" y="422"/>
                  </a:lnTo>
                  <a:lnTo>
                    <a:pt x="34" y="451"/>
                  </a:lnTo>
                  <a:lnTo>
                    <a:pt x="59" y="476"/>
                  </a:lnTo>
                  <a:lnTo>
                    <a:pt x="88" y="497"/>
                  </a:lnTo>
                  <a:lnTo>
                    <a:pt x="122" y="511"/>
                  </a:lnTo>
                  <a:lnTo>
                    <a:pt x="161" y="516"/>
                  </a:lnTo>
                  <a:lnTo>
                    <a:pt x="192" y="512"/>
                  </a:lnTo>
                  <a:lnTo>
                    <a:pt x="218" y="503"/>
                  </a:lnTo>
                  <a:lnTo>
                    <a:pt x="238" y="488"/>
                  </a:lnTo>
                  <a:lnTo>
                    <a:pt x="251" y="468"/>
                  </a:lnTo>
                  <a:lnTo>
                    <a:pt x="255" y="445"/>
                  </a:lnTo>
                  <a:lnTo>
                    <a:pt x="251" y="424"/>
                  </a:lnTo>
                  <a:lnTo>
                    <a:pt x="239" y="407"/>
                  </a:lnTo>
                  <a:lnTo>
                    <a:pt x="224" y="390"/>
                  </a:lnTo>
                  <a:lnTo>
                    <a:pt x="203" y="376"/>
                  </a:lnTo>
                  <a:lnTo>
                    <a:pt x="180" y="363"/>
                  </a:lnTo>
                  <a:lnTo>
                    <a:pt x="126" y="336"/>
                  </a:lnTo>
                  <a:lnTo>
                    <a:pt x="99" y="321"/>
                  </a:lnTo>
                  <a:lnTo>
                    <a:pt x="75" y="301"/>
                  </a:lnTo>
                  <a:lnTo>
                    <a:pt x="52" y="282"/>
                  </a:lnTo>
                  <a:lnTo>
                    <a:pt x="30" y="257"/>
                  </a:lnTo>
                  <a:lnTo>
                    <a:pt x="15" y="230"/>
                  </a:lnTo>
                  <a:lnTo>
                    <a:pt x="6" y="200"/>
                  </a:lnTo>
                  <a:lnTo>
                    <a:pt x="2" y="163"/>
                  </a:lnTo>
                  <a:lnTo>
                    <a:pt x="6" y="133"/>
                  </a:lnTo>
                  <a:lnTo>
                    <a:pt x="13" y="102"/>
                  </a:lnTo>
                  <a:lnTo>
                    <a:pt x="29" y="75"/>
                  </a:lnTo>
                  <a:lnTo>
                    <a:pt x="50" y="50"/>
                  </a:lnTo>
                  <a:lnTo>
                    <a:pt x="76" y="29"/>
                  </a:lnTo>
                  <a:lnTo>
                    <a:pt x="111" y="14"/>
                  </a:lnTo>
                  <a:lnTo>
                    <a:pt x="149" y="4"/>
                  </a:lnTo>
                  <a:lnTo>
                    <a:pt x="19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2" name="Freeform 21"/>
            <p:cNvSpPr>
              <a:spLocks/>
            </p:cNvSpPr>
            <p:nvPr userDrawn="1"/>
          </p:nvSpPr>
          <p:spPr bwMode="black">
            <a:xfrm>
              <a:off x="808" y="838"/>
              <a:ext cx="19" cy="106"/>
            </a:xfrm>
            <a:custGeom>
              <a:avLst/>
              <a:gdLst>
                <a:gd name="T0" fmla="*/ 0 w 153"/>
                <a:gd name="T1" fmla="*/ 0 h 848"/>
                <a:gd name="T2" fmla="*/ 0 w 153"/>
                <a:gd name="T3" fmla="*/ 0 h 848"/>
                <a:gd name="T4" fmla="*/ 0 w 153"/>
                <a:gd name="T5" fmla="*/ 0 h 848"/>
                <a:gd name="T6" fmla="*/ 0 w 153"/>
                <a:gd name="T7" fmla="*/ 0 h 848"/>
                <a:gd name="T8" fmla="*/ 0 w 153"/>
                <a:gd name="T9" fmla="*/ 0 h 8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 h="848">
                  <a:moveTo>
                    <a:pt x="153" y="0"/>
                  </a:moveTo>
                  <a:lnTo>
                    <a:pt x="153" y="848"/>
                  </a:lnTo>
                  <a:lnTo>
                    <a:pt x="0" y="848"/>
                  </a:lnTo>
                  <a:lnTo>
                    <a:pt x="0" y="12"/>
                  </a:lnTo>
                  <a:lnTo>
                    <a:pt x="153"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3" name="Freeform 22"/>
            <p:cNvSpPr>
              <a:spLocks/>
            </p:cNvSpPr>
            <p:nvPr userDrawn="1"/>
          </p:nvSpPr>
          <p:spPr bwMode="black">
            <a:xfrm>
              <a:off x="482" y="858"/>
              <a:ext cx="49" cy="87"/>
            </a:xfrm>
            <a:custGeom>
              <a:avLst/>
              <a:gdLst>
                <a:gd name="T0" fmla="*/ 0 w 385"/>
                <a:gd name="T1" fmla="*/ 0 h 694"/>
                <a:gd name="T2" fmla="*/ 0 w 385"/>
                <a:gd name="T3" fmla="*/ 0 h 694"/>
                <a:gd name="T4" fmla="*/ 0 w 385"/>
                <a:gd name="T5" fmla="*/ 0 h 694"/>
                <a:gd name="T6" fmla="*/ 0 w 385"/>
                <a:gd name="T7" fmla="*/ 0 h 694"/>
                <a:gd name="T8" fmla="*/ 0 w 385"/>
                <a:gd name="T9" fmla="*/ 0 h 694"/>
                <a:gd name="T10" fmla="*/ 0 w 385"/>
                <a:gd name="T11" fmla="*/ 0 h 694"/>
                <a:gd name="T12" fmla="*/ 0 w 385"/>
                <a:gd name="T13" fmla="*/ 0 h 694"/>
                <a:gd name="T14" fmla="*/ 0 w 385"/>
                <a:gd name="T15" fmla="*/ 0 h 694"/>
                <a:gd name="T16" fmla="*/ 0 w 385"/>
                <a:gd name="T17" fmla="*/ 0 h 694"/>
                <a:gd name="T18" fmla="*/ 0 w 385"/>
                <a:gd name="T19" fmla="*/ 0 h 694"/>
                <a:gd name="T20" fmla="*/ 0 w 385"/>
                <a:gd name="T21" fmla="*/ 0 h 694"/>
                <a:gd name="T22" fmla="*/ 0 w 385"/>
                <a:gd name="T23" fmla="*/ 0 h 694"/>
                <a:gd name="T24" fmla="*/ 0 w 385"/>
                <a:gd name="T25" fmla="*/ 0 h 694"/>
                <a:gd name="T26" fmla="*/ 0 w 385"/>
                <a:gd name="T27" fmla="*/ 0 h 694"/>
                <a:gd name="T28" fmla="*/ 0 w 385"/>
                <a:gd name="T29" fmla="*/ 0 h 694"/>
                <a:gd name="T30" fmla="*/ 0 w 385"/>
                <a:gd name="T31" fmla="*/ 0 h 694"/>
                <a:gd name="T32" fmla="*/ 0 w 385"/>
                <a:gd name="T33" fmla="*/ 0 h 694"/>
                <a:gd name="T34" fmla="*/ 0 w 385"/>
                <a:gd name="T35" fmla="*/ 0 h 694"/>
                <a:gd name="T36" fmla="*/ 0 w 385"/>
                <a:gd name="T37" fmla="*/ 0 h 694"/>
                <a:gd name="T38" fmla="*/ 0 w 385"/>
                <a:gd name="T39" fmla="*/ 0 h 694"/>
                <a:gd name="T40" fmla="*/ 0 w 385"/>
                <a:gd name="T41" fmla="*/ 0 h 694"/>
                <a:gd name="T42" fmla="*/ 0 w 385"/>
                <a:gd name="T43" fmla="*/ 0 h 694"/>
                <a:gd name="T44" fmla="*/ 0 w 385"/>
                <a:gd name="T45" fmla="*/ 0 h 694"/>
                <a:gd name="T46" fmla="*/ 0 w 385"/>
                <a:gd name="T47" fmla="*/ 0 h 694"/>
                <a:gd name="T48" fmla="*/ 0 w 385"/>
                <a:gd name="T49" fmla="*/ 0 h 694"/>
                <a:gd name="T50" fmla="*/ 0 w 385"/>
                <a:gd name="T51" fmla="*/ 0 h 694"/>
                <a:gd name="T52" fmla="*/ 0 w 385"/>
                <a:gd name="T53" fmla="*/ 0 h 694"/>
                <a:gd name="T54" fmla="*/ 0 w 385"/>
                <a:gd name="T55" fmla="*/ 0 h 694"/>
                <a:gd name="T56" fmla="*/ 0 w 385"/>
                <a:gd name="T57" fmla="*/ 0 h 694"/>
                <a:gd name="T58" fmla="*/ 0 w 385"/>
                <a:gd name="T59" fmla="*/ 0 h 694"/>
                <a:gd name="T60" fmla="*/ 0 w 385"/>
                <a:gd name="T61" fmla="*/ 0 h 694"/>
                <a:gd name="T62" fmla="*/ 0 w 385"/>
                <a:gd name="T63" fmla="*/ 0 h 694"/>
                <a:gd name="T64" fmla="*/ 0 w 385"/>
                <a:gd name="T65" fmla="*/ 0 h 694"/>
                <a:gd name="T66" fmla="*/ 0 w 385"/>
                <a:gd name="T67" fmla="*/ 0 h 694"/>
                <a:gd name="T68" fmla="*/ 0 w 385"/>
                <a:gd name="T69" fmla="*/ 0 h 694"/>
                <a:gd name="T70" fmla="*/ 0 w 385"/>
                <a:gd name="T71" fmla="*/ 0 h 694"/>
                <a:gd name="T72" fmla="*/ 0 w 385"/>
                <a:gd name="T73" fmla="*/ 0 h 694"/>
                <a:gd name="T74" fmla="*/ 0 w 385"/>
                <a:gd name="T75" fmla="*/ 0 h 694"/>
                <a:gd name="T76" fmla="*/ 0 w 385"/>
                <a:gd name="T77" fmla="*/ 0 h 694"/>
                <a:gd name="T78" fmla="*/ 0 w 385"/>
                <a:gd name="T79" fmla="*/ 0 h 6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85" h="694">
                  <a:moveTo>
                    <a:pt x="194" y="0"/>
                  </a:moveTo>
                  <a:lnTo>
                    <a:pt x="213" y="0"/>
                  </a:lnTo>
                  <a:lnTo>
                    <a:pt x="213" y="140"/>
                  </a:lnTo>
                  <a:lnTo>
                    <a:pt x="345" y="140"/>
                  </a:lnTo>
                  <a:lnTo>
                    <a:pt x="345" y="201"/>
                  </a:lnTo>
                  <a:lnTo>
                    <a:pt x="213" y="201"/>
                  </a:lnTo>
                  <a:lnTo>
                    <a:pt x="213" y="542"/>
                  </a:lnTo>
                  <a:lnTo>
                    <a:pt x="215" y="567"/>
                  </a:lnTo>
                  <a:lnTo>
                    <a:pt x="222" y="590"/>
                  </a:lnTo>
                  <a:lnTo>
                    <a:pt x="236" y="610"/>
                  </a:lnTo>
                  <a:lnTo>
                    <a:pt x="253" y="625"/>
                  </a:lnTo>
                  <a:lnTo>
                    <a:pt x="276" y="635"/>
                  </a:lnTo>
                  <a:lnTo>
                    <a:pt x="305" y="638"/>
                  </a:lnTo>
                  <a:lnTo>
                    <a:pt x="328" y="636"/>
                  </a:lnTo>
                  <a:lnTo>
                    <a:pt x="351" y="629"/>
                  </a:lnTo>
                  <a:lnTo>
                    <a:pt x="370" y="613"/>
                  </a:lnTo>
                  <a:lnTo>
                    <a:pt x="385" y="594"/>
                  </a:lnTo>
                  <a:lnTo>
                    <a:pt x="378" y="613"/>
                  </a:lnTo>
                  <a:lnTo>
                    <a:pt x="366" y="635"/>
                  </a:lnTo>
                  <a:lnTo>
                    <a:pt x="349" y="654"/>
                  </a:lnTo>
                  <a:lnTo>
                    <a:pt x="328" y="669"/>
                  </a:lnTo>
                  <a:lnTo>
                    <a:pt x="301" y="682"/>
                  </a:lnTo>
                  <a:lnTo>
                    <a:pt x="268" y="690"/>
                  </a:lnTo>
                  <a:lnTo>
                    <a:pt x="232" y="694"/>
                  </a:lnTo>
                  <a:lnTo>
                    <a:pt x="192" y="690"/>
                  </a:lnTo>
                  <a:lnTo>
                    <a:pt x="157" y="679"/>
                  </a:lnTo>
                  <a:lnTo>
                    <a:pt x="128" y="661"/>
                  </a:lnTo>
                  <a:lnTo>
                    <a:pt x="103" y="638"/>
                  </a:lnTo>
                  <a:lnTo>
                    <a:pt x="84" y="610"/>
                  </a:lnTo>
                  <a:lnTo>
                    <a:pt x="71" y="577"/>
                  </a:lnTo>
                  <a:lnTo>
                    <a:pt x="61" y="541"/>
                  </a:lnTo>
                  <a:lnTo>
                    <a:pt x="59" y="500"/>
                  </a:lnTo>
                  <a:lnTo>
                    <a:pt x="59" y="201"/>
                  </a:lnTo>
                  <a:lnTo>
                    <a:pt x="0" y="201"/>
                  </a:lnTo>
                  <a:lnTo>
                    <a:pt x="0" y="186"/>
                  </a:lnTo>
                  <a:lnTo>
                    <a:pt x="44" y="159"/>
                  </a:lnTo>
                  <a:lnTo>
                    <a:pt x="88" y="124"/>
                  </a:lnTo>
                  <a:lnTo>
                    <a:pt x="128" y="84"/>
                  </a:lnTo>
                  <a:lnTo>
                    <a:pt x="165" y="42"/>
                  </a:lnTo>
                  <a:lnTo>
                    <a:pt x="19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4" name="Freeform 23"/>
            <p:cNvSpPr>
              <a:spLocks/>
            </p:cNvSpPr>
            <p:nvPr userDrawn="1"/>
          </p:nvSpPr>
          <p:spPr bwMode="black">
            <a:xfrm>
              <a:off x="544" y="838"/>
              <a:ext cx="15" cy="15"/>
            </a:xfrm>
            <a:custGeom>
              <a:avLst/>
              <a:gdLst>
                <a:gd name="T0" fmla="*/ 0 w 122"/>
                <a:gd name="T1" fmla="*/ 0 h 119"/>
                <a:gd name="T2" fmla="*/ 0 w 122"/>
                <a:gd name="T3" fmla="*/ 0 h 119"/>
                <a:gd name="T4" fmla="*/ 0 w 122"/>
                <a:gd name="T5" fmla="*/ 0 h 119"/>
                <a:gd name="T6" fmla="*/ 0 w 122"/>
                <a:gd name="T7" fmla="*/ 0 h 119"/>
                <a:gd name="T8" fmla="*/ 0 w 122"/>
                <a:gd name="T9" fmla="*/ 0 h 119"/>
                <a:gd name="T10" fmla="*/ 0 w 122"/>
                <a:gd name="T11" fmla="*/ 0 h 119"/>
                <a:gd name="T12" fmla="*/ 0 w 122"/>
                <a:gd name="T13" fmla="*/ 0 h 119"/>
                <a:gd name="T14" fmla="*/ 0 w 122"/>
                <a:gd name="T15" fmla="*/ 0 h 119"/>
                <a:gd name="T16" fmla="*/ 0 w 122"/>
                <a:gd name="T17" fmla="*/ 0 h 119"/>
                <a:gd name="T18" fmla="*/ 0 w 122"/>
                <a:gd name="T19" fmla="*/ 0 h 119"/>
                <a:gd name="T20" fmla="*/ 0 w 122"/>
                <a:gd name="T21" fmla="*/ 0 h 119"/>
                <a:gd name="T22" fmla="*/ 0 w 122"/>
                <a:gd name="T23" fmla="*/ 0 h 119"/>
                <a:gd name="T24" fmla="*/ 0 w 122"/>
                <a:gd name="T25" fmla="*/ 0 h 119"/>
                <a:gd name="T26" fmla="*/ 0 w 122"/>
                <a:gd name="T27" fmla="*/ 0 h 119"/>
                <a:gd name="T28" fmla="*/ 0 w 122"/>
                <a:gd name="T29" fmla="*/ 0 h 119"/>
                <a:gd name="T30" fmla="*/ 0 w 122"/>
                <a:gd name="T31" fmla="*/ 0 h 119"/>
                <a:gd name="T32" fmla="*/ 0 w 122"/>
                <a:gd name="T33" fmla="*/ 0 h 1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2" h="119">
                  <a:moveTo>
                    <a:pt x="61" y="0"/>
                  </a:moveTo>
                  <a:lnTo>
                    <a:pt x="84" y="4"/>
                  </a:lnTo>
                  <a:lnTo>
                    <a:pt x="103" y="18"/>
                  </a:lnTo>
                  <a:lnTo>
                    <a:pt x="117" y="37"/>
                  </a:lnTo>
                  <a:lnTo>
                    <a:pt x="122" y="60"/>
                  </a:lnTo>
                  <a:lnTo>
                    <a:pt x="117" y="83"/>
                  </a:lnTo>
                  <a:lnTo>
                    <a:pt x="103" y="102"/>
                  </a:lnTo>
                  <a:lnTo>
                    <a:pt x="84" y="116"/>
                  </a:lnTo>
                  <a:lnTo>
                    <a:pt x="61" y="119"/>
                  </a:lnTo>
                  <a:lnTo>
                    <a:pt x="38" y="116"/>
                  </a:lnTo>
                  <a:lnTo>
                    <a:pt x="19" y="102"/>
                  </a:lnTo>
                  <a:lnTo>
                    <a:pt x="5" y="83"/>
                  </a:lnTo>
                  <a:lnTo>
                    <a:pt x="0" y="60"/>
                  </a:lnTo>
                  <a:lnTo>
                    <a:pt x="5" y="37"/>
                  </a:lnTo>
                  <a:lnTo>
                    <a:pt x="19" y="18"/>
                  </a:lnTo>
                  <a:lnTo>
                    <a:pt x="38" y="4"/>
                  </a:lnTo>
                  <a:lnTo>
                    <a:pt x="6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5" name="Freeform 24"/>
            <p:cNvSpPr>
              <a:spLocks/>
            </p:cNvSpPr>
            <p:nvPr userDrawn="1"/>
          </p:nvSpPr>
          <p:spPr bwMode="black">
            <a:xfrm>
              <a:off x="542" y="875"/>
              <a:ext cx="19" cy="69"/>
            </a:xfrm>
            <a:custGeom>
              <a:avLst/>
              <a:gdLst>
                <a:gd name="T0" fmla="*/ 0 w 154"/>
                <a:gd name="T1" fmla="*/ 0 h 550"/>
                <a:gd name="T2" fmla="*/ 0 w 154"/>
                <a:gd name="T3" fmla="*/ 0 h 550"/>
                <a:gd name="T4" fmla="*/ 0 w 154"/>
                <a:gd name="T5" fmla="*/ 0 h 550"/>
                <a:gd name="T6" fmla="*/ 0 w 154"/>
                <a:gd name="T7" fmla="*/ 0 h 550"/>
                <a:gd name="T8" fmla="*/ 0 w 154"/>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550">
                  <a:moveTo>
                    <a:pt x="154" y="0"/>
                  </a:moveTo>
                  <a:lnTo>
                    <a:pt x="154" y="550"/>
                  </a:lnTo>
                  <a:lnTo>
                    <a:pt x="0" y="550"/>
                  </a:lnTo>
                  <a:lnTo>
                    <a:pt x="0" y="13"/>
                  </a:lnTo>
                  <a:lnTo>
                    <a:pt x="154"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6" name="Freeform 25"/>
            <p:cNvSpPr>
              <a:spLocks/>
            </p:cNvSpPr>
            <p:nvPr userDrawn="1"/>
          </p:nvSpPr>
          <p:spPr bwMode="black">
            <a:xfrm>
              <a:off x="682" y="874"/>
              <a:ext cx="45" cy="71"/>
            </a:xfrm>
            <a:custGeom>
              <a:avLst/>
              <a:gdLst>
                <a:gd name="T0" fmla="*/ 0 w 363"/>
                <a:gd name="T1" fmla="*/ 0 h 568"/>
                <a:gd name="T2" fmla="*/ 0 w 363"/>
                <a:gd name="T3" fmla="*/ 0 h 568"/>
                <a:gd name="T4" fmla="*/ 0 w 363"/>
                <a:gd name="T5" fmla="*/ 0 h 568"/>
                <a:gd name="T6" fmla="*/ 0 w 363"/>
                <a:gd name="T7" fmla="*/ 0 h 568"/>
                <a:gd name="T8" fmla="*/ 0 w 363"/>
                <a:gd name="T9" fmla="*/ 0 h 568"/>
                <a:gd name="T10" fmla="*/ 0 w 363"/>
                <a:gd name="T11" fmla="*/ 0 h 568"/>
                <a:gd name="T12" fmla="*/ 0 w 363"/>
                <a:gd name="T13" fmla="*/ 0 h 568"/>
                <a:gd name="T14" fmla="*/ 0 w 363"/>
                <a:gd name="T15" fmla="*/ 0 h 568"/>
                <a:gd name="T16" fmla="*/ 0 w 363"/>
                <a:gd name="T17" fmla="*/ 0 h 568"/>
                <a:gd name="T18" fmla="*/ 0 w 363"/>
                <a:gd name="T19" fmla="*/ 0 h 568"/>
                <a:gd name="T20" fmla="*/ 0 w 363"/>
                <a:gd name="T21" fmla="*/ 0 h 568"/>
                <a:gd name="T22" fmla="*/ 0 w 363"/>
                <a:gd name="T23" fmla="*/ 0 h 568"/>
                <a:gd name="T24" fmla="*/ 0 w 363"/>
                <a:gd name="T25" fmla="*/ 0 h 568"/>
                <a:gd name="T26" fmla="*/ 0 w 363"/>
                <a:gd name="T27" fmla="*/ 0 h 568"/>
                <a:gd name="T28" fmla="*/ 0 w 363"/>
                <a:gd name="T29" fmla="*/ 0 h 568"/>
                <a:gd name="T30" fmla="*/ 0 w 363"/>
                <a:gd name="T31" fmla="*/ 0 h 568"/>
                <a:gd name="T32" fmla="*/ 0 w 363"/>
                <a:gd name="T33" fmla="*/ 0 h 568"/>
                <a:gd name="T34" fmla="*/ 0 w 363"/>
                <a:gd name="T35" fmla="*/ 0 h 568"/>
                <a:gd name="T36" fmla="*/ 0 w 363"/>
                <a:gd name="T37" fmla="*/ 0 h 568"/>
                <a:gd name="T38" fmla="*/ 0 w 363"/>
                <a:gd name="T39" fmla="*/ 0 h 568"/>
                <a:gd name="T40" fmla="*/ 0 w 363"/>
                <a:gd name="T41" fmla="*/ 0 h 568"/>
                <a:gd name="T42" fmla="*/ 0 w 363"/>
                <a:gd name="T43" fmla="*/ 0 h 568"/>
                <a:gd name="T44" fmla="*/ 0 w 363"/>
                <a:gd name="T45" fmla="*/ 0 h 568"/>
                <a:gd name="T46" fmla="*/ 0 w 363"/>
                <a:gd name="T47" fmla="*/ 0 h 568"/>
                <a:gd name="T48" fmla="*/ 0 w 363"/>
                <a:gd name="T49" fmla="*/ 0 h 568"/>
                <a:gd name="T50" fmla="*/ 0 w 363"/>
                <a:gd name="T51" fmla="*/ 0 h 568"/>
                <a:gd name="T52" fmla="*/ 0 w 363"/>
                <a:gd name="T53" fmla="*/ 0 h 568"/>
                <a:gd name="T54" fmla="*/ 0 w 363"/>
                <a:gd name="T55" fmla="*/ 0 h 568"/>
                <a:gd name="T56" fmla="*/ 0 w 363"/>
                <a:gd name="T57" fmla="*/ 0 h 568"/>
                <a:gd name="T58" fmla="*/ 0 w 363"/>
                <a:gd name="T59" fmla="*/ 0 h 568"/>
                <a:gd name="T60" fmla="*/ 0 w 363"/>
                <a:gd name="T61" fmla="*/ 0 h 568"/>
                <a:gd name="T62" fmla="*/ 0 w 363"/>
                <a:gd name="T63" fmla="*/ 0 h 568"/>
                <a:gd name="T64" fmla="*/ 0 w 363"/>
                <a:gd name="T65" fmla="*/ 0 h 568"/>
                <a:gd name="T66" fmla="*/ 0 w 363"/>
                <a:gd name="T67" fmla="*/ 0 h 568"/>
                <a:gd name="T68" fmla="*/ 0 w 363"/>
                <a:gd name="T69" fmla="*/ 0 h 568"/>
                <a:gd name="T70" fmla="*/ 0 w 363"/>
                <a:gd name="T71" fmla="*/ 0 h 568"/>
                <a:gd name="T72" fmla="*/ 0 w 363"/>
                <a:gd name="T73" fmla="*/ 0 h 568"/>
                <a:gd name="T74" fmla="*/ 0 w 363"/>
                <a:gd name="T75" fmla="*/ 0 h 568"/>
                <a:gd name="T76" fmla="*/ 0 w 363"/>
                <a:gd name="T77" fmla="*/ 0 h 568"/>
                <a:gd name="T78" fmla="*/ 0 w 363"/>
                <a:gd name="T79" fmla="*/ 0 h 568"/>
                <a:gd name="T80" fmla="*/ 0 w 363"/>
                <a:gd name="T81" fmla="*/ 0 h 568"/>
                <a:gd name="T82" fmla="*/ 0 w 363"/>
                <a:gd name="T83" fmla="*/ 0 h 5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3" h="568">
                  <a:moveTo>
                    <a:pt x="158" y="0"/>
                  </a:moveTo>
                  <a:lnTo>
                    <a:pt x="198" y="4"/>
                  </a:lnTo>
                  <a:lnTo>
                    <a:pt x="234" y="17"/>
                  </a:lnTo>
                  <a:lnTo>
                    <a:pt x="263" y="39"/>
                  </a:lnTo>
                  <a:lnTo>
                    <a:pt x="286" y="65"/>
                  </a:lnTo>
                  <a:lnTo>
                    <a:pt x="303" y="96"/>
                  </a:lnTo>
                  <a:lnTo>
                    <a:pt x="313" y="132"/>
                  </a:lnTo>
                  <a:lnTo>
                    <a:pt x="317" y="173"/>
                  </a:lnTo>
                  <a:lnTo>
                    <a:pt x="317" y="459"/>
                  </a:lnTo>
                  <a:lnTo>
                    <a:pt x="319" y="487"/>
                  </a:lnTo>
                  <a:lnTo>
                    <a:pt x="322" y="512"/>
                  </a:lnTo>
                  <a:lnTo>
                    <a:pt x="330" y="530"/>
                  </a:lnTo>
                  <a:lnTo>
                    <a:pt x="344" y="541"/>
                  </a:lnTo>
                  <a:lnTo>
                    <a:pt x="363" y="545"/>
                  </a:lnTo>
                  <a:lnTo>
                    <a:pt x="344" y="554"/>
                  </a:lnTo>
                  <a:lnTo>
                    <a:pt x="322" y="562"/>
                  </a:lnTo>
                  <a:lnTo>
                    <a:pt x="299" y="566"/>
                  </a:lnTo>
                  <a:lnTo>
                    <a:pt x="276" y="568"/>
                  </a:lnTo>
                  <a:lnTo>
                    <a:pt x="250" y="566"/>
                  </a:lnTo>
                  <a:lnTo>
                    <a:pt x="225" y="560"/>
                  </a:lnTo>
                  <a:lnTo>
                    <a:pt x="205" y="549"/>
                  </a:lnTo>
                  <a:lnTo>
                    <a:pt x="188" y="533"/>
                  </a:lnTo>
                  <a:lnTo>
                    <a:pt x="175" y="512"/>
                  </a:lnTo>
                  <a:lnTo>
                    <a:pt x="165" y="485"/>
                  </a:lnTo>
                  <a:lnTo>
                    <a:pt x="163" y="455"/>
                  </a:lnTo>
                  <a:lnTo>
                    <a:pt x="163" y="163"/>
                  </a:lnTo>
                  <a:lnTo>
                    <a:pt x="159" y="131"/>
                  </a:lnTo>
                  <a:lnTo>
                    <a:pt x="148" y="104"/>
                  </a:lnTo>
                  <a:lnTo>
                    <a:pt x="131" y="85"/>
                  </a:lnTo>
                  <a:lnTo>
                    <a:pt x="110" y="73"/>
                  </a:lnTo>
                  <a:lnTo>
                    <a:pt x="83" y="69"/>
                  </a:lnTo>
                  <a:lnTo>
                    <a:pt x="60" y="71"/>
                  </a:lnTo>
                  <a:lnTo>
                    <a:pt x="37" y="79"/>
                  </a:lnTo>
                  <a:lnTo>
                    <a:pt x="18" y="92"/>
                  </a:lnTo>
                  <a:lnTo>
                    <a:pt x="0" y="109"/>
                  </a:lnTo>
                  <a:lnTo>
                    <a:pt x="10" y="86"/>
                  </a:lnTo>
                  <a:lnTo>
                    <a:pt x="23" y="65"/>
                  </a:lnTo>
                  <a:lnTo>
                    <a:pt x="41" y="44"/>
                  </a:lnTo>
                  <a:lnTo>
                    <a:pt x="64" y="27"/>
                  </a:lnTo>
                  <a:lnTo>
                    <a:pt x="90" y="14"/>
                  </a:lnTo>
                  <a:lnTo>
                    <a:pt x="121" y="4"/>
                  </a:lnTo>
                  <a:lnTo>
                    <a:pt x="158"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7" name="Freeform 26"/>
            <p:cNvSpPr>
              <a:spLocks/>
            </p:cNvSpPr>
            <p:nvPr userDrawn="1"/>
          </p:nvSpPr>
          <p:spPr bwMode="black">
            <a:xfrm>
              <a:off x="660" y="875"/>
              <a:ext cx="20" cy="69"/>
            </a:xfrm>
            <a:custGeom>
              <a:avLst/>
              <a:gdLst>
                <a:gd name="T0" fmla="*/ 0 w 155"/>
                <a:gd name="T1" fmla="*/ 0 h 550"/>
                <a:gd name="T2" fmla="*/ 0 w 155"/>
                <a:gd name="T3" fmla="*/ 0 h 550"/>
                <a:gd name="T4" fmla="*/ 0 w 155"/>
                <a:gd name="T5" fmla="*/ 0 h 550"/>
                <a:gd name="T6" fmla="*/ 0 w 155"/>
                <a:gd name="T7" fmla="*/ 0 h 550"/>
                <a:gd name="T8" fmla="*/ 0 w 155"/>
                <a:gd name="T9" fmla="*/ 0 h 5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5" h="550">
                  <a:moveTo>
                    <a:pt x="155" y="0"/>
                  </a:moveTo>
                  <a:lnTo>
                    <a:pt x="155" y="550"/>
                  </a:lnTo>
                  <a:lnTo>
                    <a:pt x="0" y="550"/>
                  </a:lnTo>
                  <a:lnTo>
                    <a:pt x="0" y="11"/>
                  </a:lnTo>
                  <a:lnTo>
                    <a:pt x="155"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8" name="Freeform 27"/>
            <p:cNvSpPr>
              <a:spLocks noEditPoints="1"/>
            </p:cNvSpPr>
            <p:nvPr userDrawn="1"/>
          </p:nvSpPr>
          <p:spPr bwMode="black">
            <a:xfrm>
              <a:off x="575" y="874"/>
              <a:ext cx="71" cy="72"/>
            </a:xfrm>
            <a:custGeom>
              <a:avLst/>
              <a:gdLst>
                <a:gd name="T0" fmla="*/ 0 w 564"/>
                <a:gd name="T1" fmla="*/ 0 h 574"/>
                <a:gd name="T2" fmla="*/ 0 w 564"/>
                <a:gd name="T3" fmla="*/ 0 h 574"/>
                <a:gd name="T4" fmla="*/ 0 w 564"/>
                <a:gd name="T5" fmla="*/ 0 h 574"/>
                <a:gd name="T6" fmla="*/ 0 w 564"/>
                <a:gd name="T7" fmla="*/ 0 h 574"/>
                <a:gd name="T8" fmla="*/ 0 w 564"/>
                <a:gd name="T9" fmla="*/ 0 h 574"/>
                <a:gd name="T10" fmla="*/ 0 w 564"/>
                <a:gd name="T11" fmla="*/ 0 h 574"/>
                <a:gd name="T12" fmla="*/ 0 w 564"/>
                <a:gd name="T13" fmla="*/ 0 h 574"/>
                <a:gd name="T14" fmla="*/ 0 w 564"/>
                <a:gd name="T15" fmla="*/ 0 h 574"/>
                <a:gd name="T16" fmla="*/ 0 w 564"/>
                <a:gd name="T17" fmla="*/ 0 h 574"/>
                <a:gd name="T18" fmla="*/ 0 w 564"/>
                <a:gd name="T19" fmla="*/ 0 h 574"/>
                <a:gd name="T20" fmla="*/ 0 w 564"/>
                <a:gd name="T21" fmla="*/ 0 h 574"/>
                <a:gd name="T22" fmla="*/ 0 w 564"/>
                <a:gd name="T23" fmla="*/ 0 h 574"/>
                <a:gd name="T24" fmla="*/ 0 w 564"/>
                <a:gd name="T25" fmla="*/ 0 h 574"/>
                <a:gd name="T26" fmla="*/ 0 w 564"/>
                <a:gd name="T27" fmla="*/ 0 h 574"/>
                <a:gd name="T28" fmla="*/ 0 w 564"/>
                <a:gd name="T29" fmla="*/ 0 h 574"/>
                <a:gd name="T30" fmla="*/ 0 w 564"/>
                <a:gd name="T31" fmla="*/ 0 h 574"/>
                <a:gd name="T32" fmla="*/ 0 w 564"/>
                <a:gd name="T33" fmla="*/ 0 h 574"/>
                <a:gd name="T34" fmla="*/ 0 w 564"/>
                <a:gd name="T35" fmla="*/ 0 h 574"/>
                <a:gd name="T36" fmla="*/ 0 w 564"/>
                <a:gd name="T37" fmla="*/ 0 h 574"/>
                <a:gd name="T38" fmla="*/ 0 w 564"/>
                <a:gd name="T39" fmla="*/ 0 h 574"/>
                <a:gd name="T40" fmla="*/ 0 w 564"/>
                <a:gd name="T41" fmla="*/ 0 h 574"/>
                <a:gd name="T42" fmla="*/ 0 w 564"/>
                <a:gd name="T43" fmla="*/ 0 h 574"/>
                <a:gd name="T44" fmla="*/ 0 w 564"/>
                <a:gd name="T45" fmla="*/ 0 h 574"/>
                <a:gd name="T46" fmla="*/ 0 w 564"/>
                <a:gd name="T47" fmla="*/ 0 h 574"/>
                <a:gd name="T48" fmla="*/ 0 w 564"/>
                <a:gd name="T49" fmla="*/ 0 h 574"/>
                <a:gd name="T50" fmla="*/ 0 w 564"/>
                <a:gd name="T51" fmla="*/ 0 h 574"/>
                <a:gd name="T52" fmla="*/ 0 w 564"/>
                <a:gd name="T53" fmla="*/ 0 h 574"/>
                <a:gd name="T54" fmla="*/ 0 w 564"/>
                <a:gd name="T55" fmla="*/ 0 h 574"/>
                <a:gd name="T56" fmla="*/ 0 w 564"/>
                <a:gd name="T57" fmla="*/ 0 h 574"/>
                <a:gd name="T58" fmla="*/ 0 w 564"/>
                <a:gd name="T59" fmla="*/ 0 h 574"/>
                <a:gd name="T60" fmla="*/ 0 w 564"/>
                <a:gd name="T61" fmla="*/ 0 h 574"/>
                <a:gd name="T62" fmla="*/ 0 w 564"/>
                <a:gd name="T63" fmla="*/ 0 h 574"/>
                <a:gd name="T64" fmla="*/ 0 w 564"/>
                <a:gd name="T65" fmla="*/ 0 h 574"/>
                <a:gd name="T66" fmla="*/ 0 w 564"/>
                <a:gd name="T67" fmla="*/ 0 h 574"/>
                <a:gd name="T68" fmla="*/ 0 w 564"/>
                <a:gd name="T69" fmla="*/ 0 h 5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4" h="574">
                  <a:moveTo>
                    <a:pt x="282" y="54"/>
                  </a:moveTo>
                  <a:lnTo>
                    <a:pt x="255" y="58"/>
                  </a:lnTo>
                  <a:lnTo>
                    <a:pt x="232" y="67"/>
                  </a:lnTo>
                  <a:lnTo>
                    <a:pt x="211" y="85"/>
                  </a:lnTo>
                  <a:lnTo>
                    <a:pt x="194" y="109"/>
                  </a:lnTo>
                  <a:lnTo>
                    <a:pt x="180" y="142"/>
                  </a:lnTo>
                  <a:lnTo>
                    <a:pt x="169" y="182"/>
                  </a:lnTo>
                  <a:lnTo>
                    <a:pt x="163" y="230"/>
                  </a:lnTo>
                  <a:lnTo>
                    <a:pt x="161" y="288"/>
                  </a:lnTo>
                  <a:lnTo>
                    <a:pt x="163" y="345"/>
                  </a:lnTo>
                  <a:lnTo>
                    <a:pt x="169" y="393"/>
                  </a:lnTo>
                  <a:lnTo>
                    <a:pt x="180" y="434"/>
                  </a:lnTo>
                  <a:lnTo>
                    <a:pt x="194" y="466"/>
                  </a:lnTo>
                  <a:lnTo>
                    <a:pt x="211" y="491"/>
                  </a:lnTo>
                  <a:lnTo>
                    <a:pt x="232" y="508"/>
                  </a:lnTo>
                  <a:lnTo>
                    <a:pt x="255" y="518"/>
                  </a:lnTo>
                  <a:lnTo>
                    <a:pt x="282" y="522"/>
                  </a:lnTo>
                  <a:lnTo>
                    <a:pt x="309" y="518"/>
                  </a:lnTo>
                  <a:lnTo>
                    <a:pt x="332" y="508"/>
                  </a:lnTo>
                  <a:lnTo>
                    <a:pt x="353" y="491"/>
                  </a:lnTo>
                  <a:lnTo>
                    <a:pt x="370" y="466"/>
                  </a:lnTo>
                  <a:lnTo>
                    <a:pt x="383" y="434"/>
                  </a:lnTo>
                  <a:lnTo>
                    <a:pt x="395" y="393"/>
                  </a:lnTo>
                  <a:lnTo>
                    <a:pt x="401" y="345"/>
                  </a:lnTo>
                  <a:lnTo>
                    <a:pt x="403" y="288"/>
                  </a:lnTo>
                  <a:lnTo>
                    <a:pt x="401" y="230"/>
                  </a:lnTo>
                  <a:lnTo>
                    <a:pt x="395" y="182"/>
                  </a:lnTo>
                  <a:lnTo>
                    <a:pt x="383" y="142"/>
                  </a:lnTo>
                  <a:lnTo>
                    <a:pt x="370" y="109"/>
                  </a:lnTo>
                  <a:lnTo>
                    <a:pt x="353" y="85"/>
                  </a:lnTo>
                  <a:lnTo>
                    <a:pt x="332" y="67"/>
                  </a:lnTo>
                  <a:lnTo>
                    <a:pt x="309" y="58"/>
                  </a:lnTo>
                  <a:lnTo>
                    <a:pt x="282" y="54"/>
                  </a:lnTo>
                  <a:close/>
                  <a:moveTo>
                    <a:pt x="282" y="0"/>
                  </a:moveTo>
                  <a:lnTo>
                    <a:pt x="330" y="4"/>
                  </a:lnTo>
                  <a:lnTo>
                    <a:pt x="374" y="15"/>
                  </a:lnTo>
                  <a:lnTo>
                    <a:pt x="418" y="37"/>
                  </a:lnTo>
                  <a:lnTo>
                    <a:pt x="458" y="63"/>
                  </a:lnTo>
                  <a:lnTo>
                    <a:pt x="493" y="96"/>
                  </a:lnTo>
                  <a:lnTo>
                    <a:pt x="521" y="136"/>
                  </a:lnTo>
                  <a:lnTo>
                    <a:pt x="545" y="180"/>
                  </a:lnTo>
                  <a:lnTo>
                    <a:pt x="558" y="232"/>
                  </a:lnTo>
                  <a:lnTo>
                    <a:pt x="564" y="288"/>
                  </a:lnTo>
                  <a:lnTo>
                    <a:pt x="558" y="343"/>
                  </a:lnTo>
                  <a:lnTo>
                    <a:pt x="545" y="395"/>
                  </a:lnTo>
                  <a:lnTo>
                    <a:pt x="521" y="439"/>
                  </a:lnTo>
                  <a:lnTo>
                    <a:pt x="493" y="480"/>
                  </a:lnTo>
                  <a:lnTo>
                    <a:pt x="458" y="512"/>
                  </a:lnTo>
                  <a:lnTo>
                    <a:pt x="418" y="539"/>
                  </a:lnTo>
                  <a:lnTo>
                    <a:pt x="374" y="558"/>
                  </a:lnTo>
                  <a:lnTo>
                    <a:pt x="330" y="570"/>
                  </a:lnTo>
                  <a:lnTo>
                    <a:pt x="282" y="574"/>
                  </a:lnTo>
                  <a:lnTo>
                    <a:pt x="234" y="570"/>
                  </a:lnTo>
                  <a:lnTo>
                    <a:pt x="190" y="558"/>
                  </a:lnTo>
                  <a:lnTo>
                    <a:pt x="146" y="539"/>
                  </a:lnTo>
                  <a:lnTo>
                    <a:pt x="105" y="512"/>
                  </a:lnTo>
                  <a:lnTo>
                    <a:pt x="71" y="480"/>
                  </a:lnTo>
                  <a:lnTo>
                    <a:pt x="42" y="439"/>
                  </a:lnTo>
                  <a:lnTo>
                    <a:pt x="19" y="395"/>
                  </a:lnTo>
                  <a:lnTo>
                    <a:pt x="6" y="343"/>
                  </a:lnTo>
                  <a:lnTo>
                    <a:pt x="0" y="288"/>
                  </a:lnTo>
                  <a:lnTo>
                    <a:pt x="6" y="232"/>
                  </a:lnTo>
                  <a:lnTo>
                    <a:pt x="19" y="180"/>
                  </a:lnTo>
                  <a:lnTo>
                    <a:pt x="42" y="136"/>
                  </a:lnTo>
                  <a:lnTo>
                    <a:pt x="71" y="96"/>
                  </a:lnTo>
                  <a:lnTo>
                    <a:pt x="105" y="63"/>
                  </a:lnTo>
                  <a:lnTo>
                    <a:pt x="146" y="37"/>
                  </a:lnTo>
                  <a:lnTo>
                    <a:pt x="190" y="15"/>
                  </a:lnTo>
                  <a:lnTo>
                    <a:pt x="234" y="4"/>
                  </a:lnTo>
                  <a:lnTo>
                    <a:pt x="282"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19" name="Freeform 28"/>
            <p:cNvSpPr>
              <a:spLocks/>
            </p:cNvSpPr>
            <p:nvPr userDrawn="1"/>
          </p:nvSpPr>
          <p:spPr bwMode="black">
            <a:xfrm>
              <a:off x="737" y="875"/>
              <a:ext cx="58" cy="70"/>
            </a:xfrm>
            <a:custGeom>
              <a:avLst/>
              <a:gdLst>
                <a:gd name="T0" fmla="*/ 0 w 468"/>
                <a:gd name="T1" fmla="*/ 0 h 560"/>
                <a:gd name="T2" fmla="*/ 0 w 468"/>
                <a:gd name="T3" fmla="*/ 0 h 560"/>
                <a:gd name="T4" fmla="*/ 0 w 468"/>
                <a:gd name="T5" fmla="*/ 0 h 560"/>
                <a:gd name="T6" fmla="*/ 0 w 468"/>
                <a:gd name="T7" fmla="*/ 0 h 560"/>
                <a:gd name="T8" fmla="*/ 0 w 468"/>
                <a:gd name="T9" fmla="*/ 0 h 560"/>
                <a:gd name="T10" fmla="*/ 0 w 468"/>
                <a:gd name="T11" fmla="*/ 0 h 560"/>
                <a:gd name="T12" fmla="*/ 0 w 468"/>
                <a:gd name="T13" fmla="*/ 0 h 560"/>
                <a:gd name="T14" fmla="*/ 0 w 468"/>
                <a:gd name="T15" fmla="*/ 0 h 560"/>
                <a:gd name="T16" fmla="*/ 0 w 468"/>
                <a:gd name="T17" fmla="*/ 0 h 560"/>
                <a:gd name="T18" fmla="*/ 0 w 468"/>
                <a:gd name="T19" fmla="*/ 0 h 560"/>
                <a:gd name="T20" fmla="*/ 0 w 468"/>
                <a:gd name="T21" fmla="*/ 0 h 560"/>
                <a:gd name="T22" fmla="*/ 0 w 468"/>
                <a:gd name="T23" fmla="*/ 0 h 560"/>
                <a:gd name="T24" fmla="*/ 0 w 468"/>
                <a:gd name="T25" fmla="*/ 0 h 560"/>
                <a:gd name="T26" fmla="*/ 0 w 468"/>
                <a:gd name="T27" fmla="*/ 0 h 560"/>
                <a:gd name="T28" fmla="*/ 0 w 468"/>
                <a:gd name="T29" fmla="*/ 0 h 560"/>
                <a:gd name="T30" fmla="*/ 0 w 468"/>
                <a:gd name="T31" fmla="*/ 0 h 560"/>
                <a:gd name="T32" fmla="*/ 0 w 468"/>
                <a:gd name="T33" fmla="*/ 0 h 560"/>
                <a:gd name="T34" fmla="*/ 0 w 468"/>
                <a:gd name="T35" fmla="*/ 0 h 560"/>
                <a:gd name="T36" fmla="*/ 0 w 468"/>
                <a:gd name="T37" fmla="*/ 0 h 560"/>
                <a:gd name="T38" fmla="*/ 0 w 468"/>
                <a:gd name="T39" fmla="*/ 0 h 560"/>
                <a:gd name="T40" fmla="*/ 0 w 468"/>
                <a:gd name="T41" fmla="*/ 0 h 560"/>
                <a:gd name="T42" fmla="*/ 0 w 468"/>
                <a:gd name="T43" fmla="*/ 0 h 560"/>
                <a:gd name="T44" fmla="*/ 0 w 468"/>
                <a:gd name="T45" fmla="*/ 0 h 560"/>
                <a:gd name="T46" fmla="*/ 0 w 468"/>
                <a:gd name="T47" fmla="*/ 0 h 560"/>
                <a:gd name="T48" fmla="*/ 0 w 468"/>
                <a:gd name="T49" fmla="*/ 0 h 560"/>
                <a:gd name="T50" fmla="*/ 0 w 468"/>
                <a:gd name="T51" fmla="*/ 0 h 560"/>
                <a:gd name="T52" fmla="*/ 0 w 468"/>
                <a:gd name="T53" fmla="*/ 0 h 560"/>
                <a:gd name="T54" fmla="*/ 0 w 468"/>
                <a:gd name="T55" fmla="*/ 0 h 560"/>
                <a:gd name="T56" fmla="*/ 0 w 468"/>
                <a:gd name="T57" fmla="*/ 0 h 560"/>
                <a:gd name="T58" fmla="*/ 0 w 468"/>
                <a:gd name="T59" fmla="*/ 0 h 560"/>
                <a:gd name="T60" fmla="*/ 0 w 468"/>
                <a:gd name="T61" fmla="*/ 0 h 560"/>
                <a:gd name="T62" fmla="*/ 0 w 468"/>
                <a:gd name="T63" fmla="*/ 0 h 560"/>
                <a:gd name="T64" fmla="*/ 0 w 468"/>
                <a:gd name="T65" fmla="*/ 0 h 560"/>
                <a:gd name="T66" fmla="*/ 0 w 468"/>
                <a:gd name="T67" fmla="*/ 0 h 560"/>
                <a:gd name="T68" fmla="*/ 0 w 468"/>
                <a:gd name="T69" fmla="*/ 0 h 560"/>
                <a:gd name="T70" fmla="*/ 0 w 468"/>
                <a:gd name="T71" fmla="*/ 0 h 560"/>
                <a:gd name="T72" fmla="*/ 0 w 468"/>
                <a:gd name="T73" fmla="*/ 0 h 560"/>
                <a:gd name="T74" fmla="*/ 0 w 468"/>
                <a:gd name="T75" fmla="*/ 0 h 560"/>
                <a:gd name="T76" fmla="*/ 0 w 468"/>
                <a:gd name="T77" fmla="*/ 0 h 5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68" h="560">
                  <a:moveTo>
                    <a:pt x="211" y="0"/>
                  </a:moveTo>
                  <a:lnTo>
                    <a:pt x="242" y="2"/>
                  </a:lnTo>
                  <a:lnTo>
                    <a:pt x="273" y="6"/>
                  </a:lnTo>
                  <a:lnTo>
                    <a:pt x="301" y="11"/>
                  </a:lnTo>
                  <a:lnTo>
                    <a:pt x="330" y="23"/>
                  </a:lnTo>
                  <a:lnTo>
                    <a:pt x="355" y="38"/>
                  </a:lnTo>
                  <a:lnTo>
                    <a:pt x="378" y="57"/>
                  </a:lnTo>
                  <a:lnTo>
                    <a:pt x="397" y="84"/>
                  </a:lnTo>
                  <a:lnTo>
                    <a:pt x="413" y="115"/>
                  </a:lnTo>
                  <a:lnTo>
                    <a:pt x="420" y="153"/>
                  </a:lnTo>
                  <a:lnTo>
                    <a:pt x="424" y="197"/>
                  </a:lnTo>
                  <a:lnTo>
                    <a:pt x="424" y="451"/>
                  </a:lnTo>
                  <a:lnTo>
                    <a:pt x="426" y="479"/>
                  </a:lnTo>
                  <a:lnTo>
                    <a:pt x="430" y="504"/>
                  </a:lnTo>
                  <a:lnTo>
                    <a:pt x="438" y="522"/>
                  </a:lnTo>
                  <a:lnTo>
                    <a:pt x="449" y="533"/>
                  </a:lnTo>
                  <a:lnTo>
                    <a:pt x="468" y="537"/>
                  </a:lnTo>
                  <a:lnTo>
                    <a:pt x="443" y="550"/>
                  </a:lnTo>
                  <a:lnTo>
                    <a:pt x="415" y="558"/>
                  </a:lnTo>
                  <a:lnTo>
                    <a:pt x="386" y="560"/>
                  </a:lnTo>
                  <a:lnTo>
                    <a:pt x="361" y="558"/>
                  </a:lnTo>
                  <a:lnTo>
                    <a:pt x="340" y="552"/>
                  </a:lnTo>
                  <a:lnTo>
                    <a:pt x="321" y="541"/>
                  </a:lnTo>
                  <a:lnTo>
                    <a:pt x="303" y="525"/>
                  </a:lnTo>
                  <a:lnTo>
                    <a:pt x="292" y="504"/>
                  </a:lnTo>
                  <a:lnTo>
                    <a:pt x="284" y="477"/>
                  </a:lnTo>
                  <a:lnTo>
                    <a:pt x="282" y="447"/>
                  </a:lnTo>
                  <a:lnTo>
                    <a:pt x="282" y="257"/>
                  </a:lnTo>
                  <a:lnTo>
                    <a:pt x="236" y="282"/>
                  </a:lnTo>
                  <a:lnTo>
                    <a:pt x="200" y="307"/>
                  </a:lnTo>
                  <a:lnTo>
                    <a:pt x="173" y="334"/>
                  </a:lnTo>
                  <a:lnTo>
                    <a:pt x="156" y="360"/>
                  </a:lnTo>
                  <a:lnTo>
                    <a:pt x="146" y="389"/>
                  </a:lnTo>
                  <a:lnTo>
                    <a:pt x="142" y="422"/>
                  </a:lnTo>
                  <a:lnTo>
                    <a:pt x="146" y="449"/>
                  </a:lnTo>
                  <a:lnTo>
                    <a:pt x="154" y="470"/>
                  </a:lnTo>
                  <a:lnTo>
                    <a:pt x="167" y="485"/>
                  </a:lnTo>
                  <a:lnTo>
                    <a:pt x="183" y="497"/>
                  </a:lnTo>
                  <a:lnTo>
                    <a:pt x="200" y="500"/>
                  </a:lnTo>
                  <a:lnTo>
                    <a:pt x="217" y="502"/>
                  </a:lnTo>
                  <a:lnTo>
                    <a:pt x="234" y="497"/>
                  </a:lnTo>
                  <a:lnTo>
                    <a:pt x="250" y="489"/>
                  </a:lnTo>
                  <a:lnTo>
                    <a:pt x="263" y="476"/>
                  </a:lnTo>
                  <a:lnTo>
                    <a:pt x="250" y="504"/>
                  </a:lnTo>
                  <a:lnTo>
                    <a:pt x="231" y="527"/>
                  </a:lnTo>
                  <a:lnTo>
                    <a:pt x="206" y="545"/>
                  </a:lnTo>
                  <a:lnTo>
                    <a:pt x="175" y="556"/>
                  </a:lnTo>
                  <a:lnTo>
                    <a:pt x="142" y="560"/>
                  </a:lnTo>
                  <a:lnTo>
                    <a:pt x="104" y="556"/>
                  </a:lnTo>
                  <a:lnTo>
                    <a:pt x="71" y="543"/>
                  </a:lnTo>
                  <a:lnTo>
                    <a:pt x="43" y="523"/>
                  </a:lnTo>
                  <a:lnTo>
                    <a:pt x="20" y="497"/>
                  </a:lnTo>
                  <a:lnTo>
                    <a:pt x="6" y="464"/>
                  </a:lnTo>
                  <a:lnTo>
                    <a:pt x="0" y="428"/>
                  </a:lnTo>
                  <a:lnTo>
                    <a:pt x="4" y="391"/>
                  </a:lnTo>
                  <a:lnTo>
                    <a:pt x="18" y="360"/>
                  </a:lnTo>
                  <a:lnTo>
                    <a:pt x="39" y="334"/>
                  </a:lnTo>
                  <a:lnTo>
                    <a:pt x="66" y="311"/>
                  </a:lnTo>
                  <a:lnTo>
                    <a:pt x="96" y="289"/>
                  </a:lnTo>
                  <a:lnTo>
                    <a:pt x="131" y="270"/>
                  </a:lnTo>
                  <a:lnTo>
                    <a:pt x="167" y="253"/>
                  </a:lnTo>
                  <a:lnTo>
                    <a:pt x="208" y="238"/>
                  </a:lnTo>
                  <a:lnTo>
                    <a:pt x="246" y="220"/>
                  </a:lnTo>
                  <a:lnTo>
                    <a:pt x="282" y="203"/>
                  </a:lnTo>
                  <a:lnTo>
                    <a:pt x="282" y="149"/>
                  </a:lnTo>
                  <a:lnTo>
                    <a:pt x="278" y="119"/>
                  </a:lnTo>
                  <a:lnTo>
                    <a:pt x="267" y="94"/>
                  </a:lnTo>
                  <a:lnTo>
                    <a:pt x="248" y="77"/>
                  </a:lnTo>
                  <a:lnTo>
                    <a:pt x="221" y="67"/>
                  </a:lnTo>
                  <a:lnTo>
                    <a:pt x="186" y="63"/>
                  </a:lnTo>
                  <a:lnTo>
                    <a:pt x="156" y="65"/>
                  </a:lnTo>
                  <a:lnTo>
                    <a:pt x="123" y="71"/>
                  </a:lnTo>
                  <a:lnTo>
                    <a:pt x="92" y="78"/>
                  </a:lnTo>
                  <a:lnTo>
                    <a:pt x="66" y="88"/>
                  </a:lnTo>
                  <a:lnTo>
                    <a:pt x="66" y="23"/>
                  </a:lnTo>
                  <a:lnTo>
                    <a:pt x="91" y="15"/>
                  </a:lnTo>
                  <a:lnTo>
                    <a:pt x="125" y="7"/>
                  </a:lnTo>
                  <a:lnTo>
                    <a:pt x="167" y="2"/>
                  </a:lnTo>
                  <a:lnTo>
                    <a:pt x="21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20" name="Freeform 29"/>
            <p:cNvSpPr>
              <a:spLocks/>
            </p:cNvSpPr>
            <p:nvPr userDrawn="1"/>
          </p:nvSpPr>
          <p:spPr bwMode="black">
            <a:xfrm>
              <a:off x="418" y="875"/>
              <a:ext cx="58" cy="70"/>
            </a:xfrm>
            <a:custGeom>
              <a:avLst/>
              <a:gdLst>
                <a:gd name="T0" fmla="*/ 0 w 468"/>
                <a:gd name="T1" fmla="*/ 0 h 560"/>
                <a:gd name="T2" fmla="*/ 0 w 468"/>
                <a:gd name="T3" fmla="*/ 0 h 560"/>
                <a:gd name="T4" fmla="*/ 0 w 468"/>
                <a:gd name="T5" fmla="*/ 0 h 560"/>
                <a:gd name="T6" fmla="*/ 0 w 468"/>
                <a:gd name="T7" fmla="*/ 0 h 560"/>
                <a:gd name="T8" fmla="*/ 0 w 468"/>
                <a:gd name="T9" fmla="*/ 0 h 560"/>
                <a:gd name="T10" fmla="*/ 0 w 468"/>
                <a:gd name="T11" fmla="*/ 0 h 560"/>
                <a:gd name="T12" fmla="*/ 0 w 468"/>
                <a:gd name="T13" fmla="*/ 0 h 560"/>
                <a:gd name="T14" fmla="*/ 0 w 468"/>
                <a:gd name="T15" fmla="*/ 0 h 560"/>
                <a:gd name="T16" fmla="*/ 0 w 468"/>
                <a:gd name="T17" fmla="*/ 0 h 560"/>
                <a:gd name="T18" fmla="*/ 0 w 468"/>
                <a:gd name="T19" fmla="*/ 0 h 560"/>
                <a:gd name="T20" fmla="*/ 0 w 468"/>
                <a:gd name="T21" fmla="*/ 0 h 560"/>
                <a:gd name="T22" fmla="*/ 0 w 468"/>
                <a:gd name="T23" fmla="*/ 0 h 560"/>
                <a:gd name="T24" fmla="*/ 0 w 468"/>
                <a:gd name="T25" fmla="*/ 0 h 560"/>
                <a:gd name="T26" fmla="*/ 0 w 468"/>
                <a:gd name="T27" fmla="*/ 0 h 560"/>
                <a:gd name="T28" fmla="*/ 0 w 468"/>
                <a:gd name="T29" fmla="*/ 0 h 560"/>
                <a:gd name="T30" fmla="*/ 0 w 468"/>
                <a:gd name="T31" fmla="*/ 0 h 560"/>
                <a:gd name="T32" fmla="*/ 0 w 468"/>
                <a:gd name="T33" fmla="*/ 0 h 560"/>
                <a:gd name="T34" fmla="*/ 0 w 468"/>
                <a:gd name="T35" fmla="*/ 0 h 560"/>
                <a:gd name="T36" fmla="*/ 0 w 468"/>
                <a:gd name="T37" fmla="*/ 0 h 560"/>
                <a:gd name="T38" fmla="*/ 0 w 468"/>
                <a:gd name="T39" fmla="*/ 0 h 560"/>
                <a:gd name="T40" fmla="*/ 0 w 468"/>
                <a:gd name="T41" fmla="*/ 0 h 560"/>
                <a:gd name="T42" fmla="*/ 0 w 468"/>
                <a:gd name="T43" fmla="*/ 0 h 560"/>
                <a:gd name="T44" fmla="*/ 0 w 468"/>
                <a:gd name="T45" fmla="*/ 0 h 560"/>
                <a:gd name="T46" fmla="*/ 0 w 468"/>
                <a:gd name="T47" fmla="*/ 0 h 560"/>
                <a:gd name="T48" fmla="*/ 0 w 468"/>
                <a:gd name="T49" fmla="*/ 0 h 560"/>
                <a:gd name="T50" fmla="*/ 0 w 468"/>
                <a:gd name="T51" fmla="*/ 0 h 560"/>
                <a:gd name="T52" fmla="*/ 0 w 468"/>
                <a:gd name="T53" fmla="*/ 0 h 560"/>
                <a:gd name="T54" fmla="*/ 0 w 468"/>
                <a:gd name="T55" fmla="*/ 0 h 560"/>
                <a:gd name="T56" fmla="*/ 0 w 468"/>
                <a:gd name="T57" fmla="*/ 0 h 560"/>
                <a:gd name="T58" fmla="*/ 0 w 468"/>
                <a:gd name="T59" fmla="*/ 0 h 560"/>
                <a:gd name="T60" fmla="*/ 0 w 468"/>
                <a:gd name="T61" fmla="*/ 0 h 560"/>
                <a:gd name="T62" fmla="*/ 0 w 468"/>
                <a:gd name="T63" fmla="*/ 0 h 560"/>
                <a:gd name="T64" fmla="*/ 0 w 468"/>
                <a:gd name="T65" fmla="*/ 0 h 560"/>
                <a:gd name="T66" fmla="*/ 0 w 468"/>
                <a:gd name="T67" fmla="*/ 0 h 560"/>
                <a:gd name="T68" fmla="*/ 0 w 468"/>
                <a:gd name="T69" fmla="*/ 0 h 560"/>
                <a:gd name="T70" fmla="*/ 0 w 468"/>
                <a:gd name="T71" fmla="*/ 0 h 560"/>
                <a:gd name="T72" fmla="*/ 0 w 468"/>
                <a:gd name="T73" fmla="*/ 0 h 560"/>
                <a:gd name="T74" fmla="*/ 0 w 468"/>
                <a:gd name="T75" fmla="*/ 0 h 560"/>
                <a:gd name="T76" fmla="*/ 0 w 468"/>
                <a:gd name="T77" fmla="*/ 0 h 560"/>
                <a:gd name="T78" fmla="*/ 0 w 468"/>
                <a:gd name="T79" fmla="*/ 0 h 5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68" h="560">
                  <a:moveTo>
                    <a:pt x="211" y="0"/>
                  </a:moveTo>
                  <a:lnTo>
                    <a:pt x="242" y="2"/>
                  </a:lnTo>
                  <a:lnTo>
                    <a:pt x="272" y="6"/>
                  </a:lnTo>
                  <a:lnTo>
                    <a:pt x="303" y="11"/>
                  </a:lnTo>
                  <a:lnTo>
                    <a:pt x="330" y="23"/>
                  </a:lnTo>
                  <a:lnTo>
                    <a:pt x="357" y="38"/>
                  </a:lnTo>
                  <a:lnTo>
                    <a:pt x="380" y="57"/>
                  </a:lnTo>
                  <a:lnTo>
                    <a:pt x="399" y="84"/>
                  </a:lnTo>
                  <a:lnTo>
                    <a:pt x="412" y="115"/>
                  </a:lnTo>
                  <a:lnTo>
                    <a:pt x="422" y="153"/>
                  </a:lnTo>
                  <a:lnTo>
                    <a:pt x="426" y="197"/>
                  </a:lnTo>
                  <a:lnTo>
                    <a:pt x="426" y="451"/>
                  </a:lnTo>
                  <a:lnTo>
                    <a:pt x="428" y="479"/>
                  </a:lnTo>
                  <a:lnTo>
                    <a:pt x="432" y="504"/>
                  </a:lnTo>
                  <a:lnTo>
                    <a:pt x="437" y="522"/>
                  </a:lnTo>
                  <a:lnTo>
                    <a:pt x="451" y="533"/>
                  </a:lnTo>
                  <a:lnTo>
                    <a:pt x="468" y="537"/>
                  </a:lnTo>
                  <a:lnTo>
                    <a:pt x="451" y="546"/>
                  </a:lnTo>
                  <a:lnTo>
                    <a:pt x="430" y="554"/>
                  </a:lnTo>
                  <a:lnTo>
                    <a:pt x="409" y="558"/>
                  </a:lnTo>
                  <a:lnTo>
                    <a:pt x="388" y="560"/>
                  </a:lnTo>
                  <a:lnTo>
                    <a:pt x="363" y="558"/>
                  </a:lnTo>
                  <a:lnTo>
                    <a:pt x="340" y="552"/>
                  </a:lnTo>
                  <a:lnTo>
                    <a:pt x="320" y="541"/>
                  </a:lnTo>
                  <a:lnTo>
                    <a:pt x="305" y="525"/>
                  </a:lnTo>
                  <a:lnTo>
                    <a:pt x="292" y="504"/>
                  </a:lnTo>
                  <a:lnTo>
                    <a:pt x="284" y="477"/>
                  </a:lnTo>
                  <a:lnTo>
                    <a:pt x="282" y="447"/>
                  </a:lnTo>
                  <a:lnTo>
                    <a:pt x="282" y="257"/>
                  </a:lnTo>
                  <a:lnTo>
                    <a:pt x="236" y="282"/>
                  </a:lnTo>
                  <a:lnTo>
                    <a:pt x="200" y="307"/>
                  </a:lnTo>
                  <a:lnTo>
                    <a:pt x="173" y="334"/>
                  </a:lnTo>
                  <a:lnTo>
                    <a:pt x="156" y="360"/>
                  </a:lnTo>
                  <a:lnTo>
                    <a:pt x="146" y="389"/>
                  </a:lnTo>
                  <a:lnTo>
                    <a:pt x="142" y="422"/>
                  </a:lnTo>
                  <a:lnTo>
                    <a:pt x="146" y="449"/>
                  </a:lnTo>
                  <a:lnTo>
                    <a:pt x="154" y="470"/>
                  </a:lnTo>
                  <a:lnTo>
                    <a:pt x="167" y="485"/>
                  </a:lnTo>
                  <a:lnTo>
                    <a:pt x="182" y="497"/>
                  </a:lnTo>
                  <a:lnTo>
                    <a:pt x="200" y="500"/>
                  </a:lnTo>
                  <a:lnTo>
                    <a:pt x="217" y="502"/>
                  </a:lnTo>
                  <a:lnTo>
                    <a:pt x="234" y="497"/>
                  </a:lnTo>
                  <a:lnTo>
                    <a:pt x="249" y="489"/>
                  </a:lnTo>
                  <a:lnTo>
                    <a:pt x="263" y="476"/>
                  </a:lnTo>
                  <a:lnTo>
                    <a:pt x="249" y="504"/>
                  </a:lnTo>
                  <a:lnTo>
                    <a:pt x="230" y="527"/>
                  </a:lnTo>
                  <a:lnTo>
                    <a:pt x="205" y="545"/>
                  </a:lnTo>
                  <a:lnTo>
                    <a:pt x="177" y="556"/>
                  </a:lnTo>
                  <a:lnTo>
                    <a:pt x="144" y="560"/>
                  </a:lnTo>
                  <a:lnTo>
                    <a:pt x="106" y="556"/>
                  </a:lnTo>
                  <a:lnTo>
                    <a:pt x="71" y="543"/>
                  </a:lnTo>
                  <a:lnTo>
                    <a:pt x="42" y="523"/>
                  </a:lnTo>
                  <a:lnTo>
                    <a:pt x="19" y="497"/>
                  </a:lnTo>
                  <a:lnTo>
                    <a:pt x="6" y="464"/>
                  </a:lnTo>
                  <a:lnTo>
                    <a:pt x="0" y="428"/>
                  </a:lnTo>
                  <a:lnTo>
                    <a:pt x="4" y="391"/>
                  </a:lnTo>
                  <a:lnTo>
                    <a:pt x="17" y="360"/>
                  </a:lnTo>
                  <a:lnTo>
                    <a:pt x="39" y="334"/>
                  </a:lnTo>
                  <a:lnTo>
                    <a:pt x="65" y="311"/>
                  </a:lnTo>
                  <a:lnTo>
                    <a:pt x="96" y="289"/>
                  </a:lnTo>
                  <a:lnTo>
                    <a:pt x="131" y="270"/>
                  </a:lnTo>
                  <a:lnTo>
                    <a:pt x="169" y="253"/>
                  </a:lnTo>
                  <a:lnTo>
                    <a:pt x="207" y="238"/>
                  </a:lnTo>
                  <a:lnTo>
                    <a:pt x="246" y="220"/>
                  </a:lnTo>
                  <a:lnTo>
                    <a:pt x="282" y="203"/>
                  </a:lnTo>
                  <a:lnTo>
                    <a:pt x="282" y="149"/>
                  </a:lnTo>
                  <a:lnTo>
                    <a:pt x="278" y="119"/>
                  </a:lnTo>
                  <a:lnTo>
                    <a:pt x="267" y="94"/>
                  </a:lnTo>
                  <a:lnTo>
                    <a:pt x="248" y="77"/>
                  </a:lnTo>
                  <a:lnTo>
                    <a:pt x="221" y="67"/>
                  </a:lnTo>
                  <a:lnTo>
                    <a:pt x="186" y="63"/>
                  </a:lnTo>
                  <a:lnTo>
                    <a:pt x="157" y="65"/>
                  </a:lnTo>
                  <a:lnTo>
                    <a:pt x="125" y="71"/>
                  </a:lnTo>
                  <a:lnTo>
                    <a:pt x="94" y="78"/>
                  </a:lnTo>
                  <a:lnTo>
                    <a:pt x="65" y="88"/>
                  </a:lnTo>
                  <a:lnTo>
                    <a:pt x="65" y="23"/>
                  </a:lnTo>
                  <a:lnTo>
                    <a:pt x="85" y="17"/>
                  </a:lnTo>
                  <a:lnTo>
                    <a:pt x="111" y="11"/>
                  </a:lnTo>
                  <a:lnTo>
                    <a:pt x="142" y="6"/>
                  </a:lnTo>
                  <a:lnTo>
                    <a:pt x="177" y="2"/>
                  </a:lnTo>
                  <a:lnTo>
                    <a:pt x="21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
          <p:nvSpPr>
            <p:cNvPr id="21" name="Freeform 30"/>
            <p:cNvSpPr>
              <a:spLocks/>
            </p:cNvSpPr>
            <p:nvPr userDrawn="1"/>
          </p:nvSpPr>
          <p:spPr bwMode="black">
            <a:xfrm>
              <a:off x="310" y="839"/>
              <a:ext cx="93" cy="107"/>
            </a:xfrm>
            <a:custGeom>
              <a:avLst/>
              <a:gdLst>
                <a:gd name="T0" fmla="*/ 0 w 744"/>
                <a:gd name="T1" fmla="*/ 0 h 854"/>
                <a:gd name="T2" fmla="*/ 0 w 744"/>
                <a:gd name="T3" fmla="*/ 0 h 854"/>
                <a:gd name="T4" fmla="*/ 0 w 744"/>
                <a:gd name="T5" fmla="*/ 0 h 854"/>
                <a:gd name="T6" fmla="*/ 0 w 744"/>
                <a:gd name="T7" fmla="*/ 0 h 854"/>
                <a:gd name="T8" fmla="*/ 0 w 744"/>
                <a:gd name="T9" fmla="*/ 0 h 854"/>
                <a:gd name="T10" fmla="*/ 0 w 744"/>
                <a:gd name="T11" fmla="*/ 0 h 854"/>
                <a:gd name="T12" fmla="*/ 0 w 744"/>
                <a:gd name="T13" fmla="*/ 0 h 854"/>
                <a:gd name="T14" fmla="*/ 0 w 744"/>
                <a:gd name="T15" fmla="*/ 0 h 854"/>
                <a:gd name="T16" fmla="*/ 0 w 744"/>
                <a:gd name="T17" fmla="*/ 0 h 854"/>
                <a:gd name="T18" fmla="*/ 0 w 744"/>
                <a:gd name="T19" fmla="*/ 0 h 854"/>
                <a:gd name="T20" fmla="*/ 0 w 744"/>
                <a:gd name="T21" fmla="*/ 0 h 8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4" h="854">
                  <a:moveTo>
                    <a:pt x="0" y="0"/>
                  </a:moveTo>
                  <a:lnTo>
                    <a:pt x="38" y="0"/>
                  </a:lnTo>
                  <a:lnTo>
                    <a:pt x="652" y="585"/>
                  </a:lnTo>
                  <a:lnTo>
                    <a:pt x="652" y="10"/>
                  </a:lnTo>
                  <a:lnTo>
                    <a:pt x="744" y="10"/>
                  </a:lnTo>
                  <a:lnTo>
                    <a:pt x="744" y="854"/>
                  </a:lnTo>
                  <a:lnTo>
                    <a:pt x="710" y="854"/>
                  </a:lnTo>
                  <a:lnTo>
                    <a:pt x="100" y="273"/>
                  </a:lnTo>
                  <a:lnTo>
                    <a:pt x="100" y="844"/>
                  </a:lnTo>
                  <a:lnTo>
                    <a:pt x="0" y="844"/>
                  </a:lnTo>
                  <a:lnTo>
                    <a:pt x="0"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grpSp>
      <p:sp>
        <p:nvSpPr>
          <p:cNvPr id="4099" name="Rectangle 3"/>
          <p:cNvSpPr>
            <a:spLocks noGrp="1" noChangeArrowheads="1"/>
          </p:cNvSpPr>
          <p:nvPr>
            <p:ph type="ctrTitle"/>
          </p:nvPr>
        </p:nvSpPr>
        <p:spPr>
          <a:xfrm>
            <a:off x="2187575" y="344488"/>
            <a:ext cx="6489700" cy="1470025"/>
          </a:xfrm>
        </p:spPr>
        <p:txBody>
          <a:bodyPr/>
          <a:lstStyle>
            <a:lvl1pPr>
              <a:defRPr/>
            </a:lvl1pPr>
          </a:lstStyle>
          <a:p>
            <a:pPr lvl="0"/>
            <a:r>
              <a:rPr lang="en-US" altLang="en-US" noProof="0" smtClean="0"/>
              <a:t>Click to edit Master title style</a:t>
            </a:r>
          </a:p>
        </p:txBody>
      </p:sp>
      <p:sp>
        <p:nvSpPr>
          <p:cNvPr id="4100" name="Rectangle 4"/>
          <p:cNvSpPr>
            <a:spLocks noGrp="1" noChangeArrowheads="1"/>
          </p:cNvSpPr>
          <p:nvPr>
            <p:ph type="subTitle" idx="1"/>
          </p:nvPr>
        </p:nvSpPr>
        <p:spPr>
          <a:xfrm>
            <a:off x="2187575" y="2151063"/>
            <a:ext cx="6489700" cy="1277937"/>
          </a:xfrm>
        </p:spPr>
        <p:txBody>
          <a:bodyPr/>
          <a:lstStyle>
            <a:lvl1pPr>
              <a:defRPr b="1"/>
            </a:lvl1pPr>
          </a:lstStyle>
          <a:p>
            <a:pPr lvl="0"/>
            <a:r>
              <a:rPr lang="en-US" altLang="en-US" noProof="0" smtClean="0"/>
              <a:t>Click to edit Master subtitle style</a:t>
            </a:r>
          </a:p>
        </p:txBody>
      </p:sp>
    </p:spTree>
    <p:extLst>
      <p:ext uri="{BB962C8B-B14F-4D97-AF65-F5344CB8AC3E}">
        <p14:creationId xmlns:p14="http://schemas.microsoft.com/office/powerpoint/2010/main" val="336119035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66061E28-8211-4032-8278-394F0404B61B}"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702F6561-5F6B-4B9C-81D9-1C618890B845}" type="slidenum">
              <a:rPr lang="en-US" altLang="en-US"/>
              <a:pPr>
                <a:defRPr/>
              </a:pPr>
              <a:t>‹#›</a:t>
            </a:fld>
            <a:endParaRPr lang="en-US" altLang="en-US"/>
          </a:p>
        </p:txBody>
      </p:sp>
    </p:spTree>
    <p:extLst>
      <p:ext uri="{BB962C8B-B14F-4D97-AF65-F5344CB8AC3E}">
        <p14:creationId xmlns:p14="http://schemas.microsoft.com/office/powerpoint/2010/main" val="342222589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119547CF-6DDF-4F7D-84DA-6B3BB83FD3F1}"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F8580E7A-E150-46C6-9990-E2B97548355F}" type="slidenum">
              <a:rPr lang="en-US" altLang="en-US"/>
              <a:pPr>
                <a:defRPr/>
              </a:pPr>
              <a:t>‹#›</a:t>
            </a:fld>
            <a:endParaRPr lang="en-US" altLang="en-US"/>
          </a:p>
        </p:txBody>
      </p:sp>
    </p:spTree>
    <p:extLst>
      <p:ext uri="{BB962C8B-B14F-4D97-AF65-F5344CB8AC3E}">
        <p14:creationId xmlns:p14="http://schemas.microsoft.com/office/powerpoint/2010/main" val="21079032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187575" y="2157413"/>
            <a:ext cx="3173413" cy="3948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513388" y="2157413"/>
            <a:ext cx="3173412" cy="39481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9139C8BD-A340-4820-ACB5-018CD6427811}"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5C83474D-FC49-402E-A328-BAAA159902CF}" type="slidenum">
              <a:rPr lang="en-US" altLang="en-US"/>
              <a:pPr>
                <a:defRPr/>
              </a:pPr>
              <a:t>‹#›</a:t>
            </a:fld>
            <a:endParaRPr lang="en-US" altLang="en-US"/>
          </a:p>
        </p:txBody>
      </p:sp>
    </p:spTree>
    <p:extLst>
      <p:ext uri="{BB962C8B-B14F-4D97-AF65-F5344CB8AC3E}">
        <p14:creationId xmlns:p14="http://schemas.microsoft.com/office/powerpoint/2010/main" val="263902085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defRPr>
                <a:ea typeface="ＭＳ Ｐゴシック" pitchFamily="34" charset="-128"/>
              </a:defRPr>
            </a:lvl1pPr>
          </a:lstStyle>
          <a:p>
            <a:pPr>
              <a:defRPr/>
            </a:pPr>
            <a:fld id="{EE4DCE04-39F1-4401-9E85-BE1CF4BC9810}" type="datetime3">
              <a:rPr lang="en-US" altLang="en-US"/>
              <a:pPr>
                <a:defRPr/>
              </a:pPr>
              <a:t>8 November 2015</a:t>
            </a:fld>
            <a:endParaRPr lang="en-US" altLang="en-US"/>
          </a:p>
        </p:txBody>
      </p:sp>
      <p:sp>
        <p:nvSpPr>
          <p:cNvPr id="8"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7EABAE14-7116-4EEF-A41C-F6D53E16AFB2}" type="slidenum">
              <a:rPr lang="en-US" altLang="en-US"/>
              <a:pPr>
                <a:defRPr/>
              </a:pPr>
              <a:t>‹#›</a:t>
            </a:fld>
            <a:endParaRPr lang="en-US" altLang="en-US"/>
          </a:p>
        </p:txBody>
      </p:sp>
    </p:spTree>
    <p:extLst>
      <p:ext uri="{BB962C8B-B14F-4D97-AF65-F5344CB8AC3E}">
        <p14:creationId xmlns:p14="http://schemas.microsoft.com/office/powerpoint/2010/main" val="198445138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defRPr>
                <a:ea typeface="ＭＳ Ｐゴシック" pitchFamily="34" charset="-128"/>
              </a:defRPr>
            </a:lvl1pPr>
          </a:lstStyle>
          <a:p>
            <a:pPr>
              <a:defRPr/>
            </a:pPr>
            <a:fld id="{844BC351-20C3-4559-A5E3-DE0323CE549F}" type="datetime3">
              <a:rPr lang="en-US" altLang="en-US"/>
              <a:pPr>
                <a:defRPr/>
              </a:pPr>
              <a:t>8 November 2015</a:t>
            </a:fld>
            <a:endParaRPr lang="en-US" altLang="en-US"/>
          </a:p>
        </p:txBody>
      </p:sp>
      <p:sp>
        <p:nvSpPr>
          <p:cNvPr id="4"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5"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5143FE3B-FFE3-4D9E-B301-9C5A4F45BFA0}" type="slidenum">
              <a:rPr lang="en-US" altLang="en-US"/>
              <a:pPr>
                <a:defRPr/>
              </a:pPr>
              <a:t>‹#›</a:t>
            </a:fld>
            <a:endParaRPr lang="en-US" altLang="en-US"/>
          </a:p>
        </p:txBody>
      </p:sp>
    </p:spTree>
    <p:extLst>
      <p:ext uri="{BB962C8B-B14F-4D97-AF65-F5344CB8AC3E}">
        <p14:creationId xmlns:p14="http://schemas.microsoft.com/office/powerpoint/2010/main" val="42110908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ea typeface="ＭＳ Ｐゴシック" pitchFamily="34" charset="-128"/>
              </a:defRPr>
            </a:lvl1pPr>
          </a:lstStyle>
          <a:p>
            <a:pPr>
              <a:defRPr/>
            </a:pPr>
            <a:fld id="{EC0F7279-E0DC-4E75-A0EF-30E34D22E373}" type="datetime3">
              <a:rPr lang="en-US" altLang="en-US"/>
              <a:pPr>
                <a:defRPr/>
              </a:pPr>
              <a:t>8 November 2015</a:t>
            </a:fld>
            <a:endParaRPr lang="en-US" altLang="en-US"/>
          </a:p>
        </p:txBody>
      </p:sp>
      <p:sp>
        <p:nvSpPr>
          <p:cNvPr id="3"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4"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8543C66D-1395-4770-95E1-08984865D134}" type="slidenum">
              <a:rPr lang="en-US" altLang="en-US"/>
              <a:pPr>
                <a:defRPr/>
              </a:pPr>
              <a:t>‹#›</a:t>
            </a:fld>
            <a:endParaRPr lang="en-US" altLang="en-US"/>
          </a:p>
        </p:txBody>
      </p:sp>
    </p:spTree>
    <p:extLst>
      <p:ext uri="{BB962C8B-B14F-4D97-AF65-F5344CB8AC3E}">
        <p14:creationId xmlns:p14="http://schemas.microsoft.com/office/powerpoint/2010/main" val="16328258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D13FE868-71B2-4232-849F-6579F7E775A4}"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B9DAC633-AE83-4791-A58F-F02482EAB3AB}" type="slidenum">
              <a:rPr lang="en-US" altLang="en-US"/>
              <a:pPr>
                <a:defRPr/>
              </a:pPr>
              <a:t>‹#›</a:t>
            </a:fld>
            <a:endParaRPr lang="en-US" altLang="en-US"/>
          </a:p>
        </p:txBody>
      </p:sp>
    </p:spTree>
    <p:extLst>
      <p:ext uri="{BB962C8B-B14F-4D97-AF65-F5344CB8AC3E}">
        <p14:creationId xmlns:p14="http://schemas.microsoft.com/office/powerpoint/2010/main" val="117371488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ea typeface="ＭＳ Ｐゴシック" pitchFamily="34" charset="-128"/>
              </a:defRPr>
            </a:lvl1pPr>
          </a:lstStyle>
          <a:p>
            <a:pPr>
              <a:defRPr/>
            </a:pPr>
            <a:fld id="{1711422A-A7EC-48E5-A888-92DCFB077FA7}" type="datetime3">
              <a:rPr lang="en-US" altLang="en-US"/>
              <a:pPr>
                <a:defRPr/>
              </a:pPr>
              <a:t>8 November 2015</a:t>
            </a:fld>
            <a:endParaRPr lang="en-US" altLang="en-US"/>
          </a:p>
        </p:txBody>
      </p:sp>
      <p:sp>
        <p:nvSpPr>
          <p:cNvPr id="6"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B8318315-6192-4C4D-9FA1-E6DC15959349}" type="slidenum">
              <a:rPr lang="en-US" altLang="en-US"/>
              <a:pPr>
                <a:defRPr/>
              </a:pPr>
              <a:t>‹#›</a:t>
            </a:fld>
            <a:endParaRPr lang="en-US" altLang="en-US"/>
          </a:p>
        </p:txBody>
      </p:sp>
    </p:spTree>
    <p:extLst>
      <p:ext uri="{BB962C8B-B14F-4D97-AF65-F5344CB8AC3E}">
        <p14:creationId xmlns:p14="http://schemas.microsoft.com/office/powerpoint/2010/main" val="28489066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39DAF21D-F1DF-4911-B23B-DC39AB4A7EB2}"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0236B53D-D6E2-41E2-8F81-0ED51EAB8341}" type="slidenum">
              <a:rPr lang="en-US" altLang="en-US"/>
              <a:pPr>
                <a:defRPr/>
              </a:pPr>
              <a:t>‹#›</a:t>
            </a:fld>
            <a:endParaRPr lang="en-US" altLang="en-US"/>
          </a:p>
        </p:txBody>
      </p:sp>
    </p:spTree>
    <p:extLst>
      <p:ext uri="{BB962C8B-B14F-4D97-AF65-F5344CB8AC3E}">
        <p14:creationId xmlns:p14="http://schemas.microsoft.com/office/powerpoint/2010/main" val="8794642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6138" y="344488"/>
            <a:ext cx="1668462" cy="57610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187575" y="344488"/>
            <a:ext cx="4856163" cy="5761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defRPr>
                <a:ea typeface="ＭＳ Ｐゴシック" pitchFamily="34" charset="-128"/>
              </a:defRPr>
            </a:lvl1pPr>
          </a:lstStyle>
          <a:p>
            <a:pPr>
              <a:defRPr/>
            </a:pPr>
            <a:fld id="{AB228586-1702-48D5-81F8-59608DF65498}" type="datetime3">
              <a:rPr lang="en-US" altLang="en-US"/>
              <a:pPr>
                <a:defRPr/>
              </a:pPr>
              <a:t>8 November 2015</a:t>
            </a:fld>
            <a:endParaRPr lang="en-US" altLang="en-US"/>
          </a:p>
        </p:txBody>
      </p:sp>
      <p:sp>
        <p:nvSpPr>
          <p:cNvPr id="5" name="Rectangle 5"/>
          <p:cNvSpPr>
            <a:spLocks noGrp="1" noChangeArrowheads="1"/>
          </p:cNvSpPr>
          <p:nvPr>
            <p:ph type="ftr" sz="quarter" idx="11"/>
          </p:nvPr>
        </p:nvSpPr>
        <p:spPr/>
        <p:txBody>
          <a:bodyPr/>
          <a:lstStyle>
            <a:lvl1pPr>
              <a:defRPr>
                <a:ea typeface="ＭＳ Ｐゴシック" pitchFamily="34" charset="-128"/>
              </a:defRPr>
            </a:lvl1pPr>
          </a:lstStyle>
          <a:p>
            <a:pPr>
              <a:defRPr/>
            </a:pPr>
            <a:endParaRPr lang="en-US" altLang="en-US"/>
          </a:p>
        </p:txBody>
      </p:sp>
      <p:sp>
        <p:nvSpPr>
          <p:cNvPr id="6" name="Rectangle 6"/>
          <p:cNvSpPr>
            <a:spLocks noGrp="1" noChangeArrowheads="1"/>
          </p:cNvSpPr>
          <p:nvPr>
            <p:ph type="sldNum" sz="quarter" idx="12"/>
          </p:nvPr>
        </p:nvSpPr>
        <p:spPr/>
        <p:txBody>
          <a:bodyPr/>
          <a:lstStyle>
            <a:lvl1pPr>
              <a:defRPr>
                <a:ea typeface="ＭＳ Ｐゴシック" pitchFamily="34" charset="-128"/>
              </a:defRPr>
            </a:lvl1pPr>
          </a:lstStyle>
          <a:p>
            <a:pPr>
              <a:defRPr/>
            </a:pPr>
            <a:fld id="{E89EB8E4-525C-448C-B638-469FA575AFD9}" type="slidenum">
              <a:rPr lang="en-US" altLang="en-US"/>
              <a:pPr>
                <a:defRPr/>
              </a:pPr>
              <a:t>‹#›</a:t>
            </a:fld>
            <a:endParaRPr lang="en-US" altLang="en-US"/>
          </a:p>
        </p:txBody>
      </p:sp>
    </p:spTree>
    <p:extLst>
      <p:ext uri="{BB962C8B-B14F-4D97-AF65-F5344CB8AC3E}">
        <p14:creationId xmlns:p14="http://schemas.microsoft.com/office/powerpoint/2010/main" val="26264331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spcBef>
                <a:spcPts val="2000"/>
              </a:spcBef>
              <a:buClr>
                <a:srgbClr val="2C7C9F">
                  <a:lumMod val="60000"/>
                  <a:lumOff val="40000"/>
                </a:srgbClr>
              </a:buClr>
              <a:buSzPct val="110000"/>
              <a:buFont typeface="Wingdings 2" pitchFamily="18" charset="2"/>
              <a:buNone/>
              <a:defRPr/>
            </a:pPr>
            <a:endParaRPr sz="3200">
              <a:solidFill>
                <a:prstClr val="black">
                  <a:lumMod val="65000"/>
                  <a:lumOff val="35000"/>
                </a:prstClr>
              </a:solidFill>
              <a:latin typeface="News Gothic MT"/>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7" name="Slide Number Placeholder 5"/>
          <p:cNvSpPr>
            <a:spLocks noGrp="1"/>
          </p:cNvSpPr>
          <p:nvPr>
            <p:ph type="sldNum" sz="quarter" idx="12"/>
          </p:nvPr>
        </p:nvSpPr>
        <p:spPr/>
        <p:txBody>
          <a:bodyPr/>
          <a:lstStyle>
            <a:lvl1pPr>
              <a:defRPr/>
            </a:lvl1pPr>
          </a:lstStyle>
          <a:p>
            <a:pPr>
              <a:defRPr/>
            </a:pPr>
            <a:fld id="{2A8FDDB5-1F46-4FAF-BC16-6FE3A4EB592D}" type="slidenum">
              <a:rPr lang="en-GB" altLang="en-US">
                <a:solidFill>
                  <a:prstClr val="white"/>
                </a:solidFill>
              </a:rPr>
              <a:pPr>
                <a:defRPr/>
              </a:pPr>
              <a:t>‹#›</a:t>
            </a:fld>
            <a:endParaRPr lang="en-GB" altLang="en-US">
              <a:solidFill>
                <a:prstClr val="white"/>
              </a:solidFill>
            </a:endParaRPr>
          </a:p>
        </p:txBody>
      </p:sp>
    </p:spTree>
    <p:extLst>
      <p:ext uri="{BB962C8B-B14F-4D97-AF65-F5344CB8AC3E}">
        <p14:creationId xmlns:p14="http://schemas.microsoft.com/office/powerpoint/2010/main" val="428734665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989842FD-CE06-4998-BA05-C732CDBA0B68}"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401396361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2"/>
          </p:nvPr>
        </p:nvSpPr>
        <p:spPr/>
        <p:txBody>
          <a:bodyPr/>
          <a:lstStyle>
            <a:lvl1pPr>
              <a:defRPr/>
            </a:lvl1pPr>
          </a:lstStyle>
          <a:p>
            <a:pPr>
              <a:defRPr/>
            </a:pPr>
            <a:fld id="{F425FBE1-195B-445A-A3AC-EE0E48A509D0}"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35065367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defRPr/>
            </a:pPr>
            <a:endParaRPr lang="en-GB">
              <a:solidFill>
                <a:prstClr val="white"/>
              </a:solidFill>
            </a:endParaRPr>
          </a:p>
        </p:txBody>
      </p:sp>
      <p:sp>
        <p:nvSpPr>
          <p:cNvPr id="6" name="Footer Placeholder 4"/>
          <p:cNvSpPr>
            <a:spLocks noGrp="1"/>
          </p:cNvSpPr>
          <p:nvPr>
            <p:ph type="ftr" sz="quarter" idx="15"/>
          </p:nvPr>
        </p:nvSpPr>
        <p:spPr/>
        <p:txBody>
          <a:bodyPr/>
          <a:lstStyle>
            <a:lvl1pPr>
              <a:defRPr/>
            </a:lvl1pPr>
          </a:lstStyle>
          <a:p>
            <a:pPr>
              <a:defRPr/>
            </a:pPr>
            <a:endParaRPr lang="en-GB">
              <a:solidFill>
                <a:prstClr val="white"/>
              </a:solidFill>
            </a:endParaRPr>
          </a:p>
        </p:txBody>
      </p:sp>
      <p:sp>
        <p:nvSpPr>
          <p:cNvPr id="7" name="Slide Number Placeholder 5"/>
          <p:cNvSpPr>
            <a:spLocks noGrp="1"/>
          </p:cNvSpPr>
          <p:nvPr>
            <p:ph type="sldNum" sz="quarter" idx="16"/>
          </p:nvPr>
        </p:nvSpPr>
        <p:spPr/>
        <p:txBody>
          <a:bodyPr/>
          <a:lstStyle>
            <a:lvl1pPr>
              <a:defRPr/>
            </a:lvl1pPr>
          </a:lstStyle>
          <a:p>
            <a:pPr>
              <a:defRPr/>
            </a:pPr>
            <a:fld id="{BDC7C39E-3579-474E-A0AB-95B2F59354BC}"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31605660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5285E973-9847-4330-A8EA-0E41488AD3AF}"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39571831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7" name="Slide Number Placeholder 5"/>
          <p:cNvSpPr>
            <a:spLocks noGrp="1"/>
          </p:cNvSpPr>
          <p:nvPr>
            <p:ph type="sldNum" sz="quarter" idx="12"/>
          </p:nvPr>
        </p:nvSpPr>
        <p:spPr/>
        <p:txBody>
          <a:bodyPr/>
          <a:lstStyle>
            <a:lvl1pPr>
              <a:defRPr/>
            </a:lvl1pPr>
          </a:lstStyle>
          <a:p>
            <a:pPr>
              <a:defRPr/>
            </a:pPr>
            <a:fld id="{1E773637-2EFF-4FE3-BE92-1EDBD4326A01}"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305653045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9" name="Slide Number Placeholder 5"/>
          <p:cNvSpPr>
            <a:spLocks noGrp="1"/>
          </p:cNvSpPr>
          <p:nvPr>
            <p:ph type="sldNum" sz="quarter" idx="12"/>
          </p:nvPr>
        </p:nvSpPr>
        <p:spPr/>
        <p:txBody>
          <a:bodyPr/>
          <a:lstStyle>
            <a:lvl1pPr>
              <a:defRPr/>
            </a:lvl1pPr>
          </a:lstStyle>
          <a:p>
            <a:pPr>
              <a:defRPr/>
            </a:pPr>
            <a:fld id="{02160916-C693-484E-8573-16A6DE671387}"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2197506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2"/>
          </p:nvPr>
        </p:nvSpPr>
        <p:spPr/>
        <p:txBody>
          <a:bodyPr/>
          <a:lstStyle>
            <a:lvl1pPr>
              <a:defRPr/>
            </a:lvl1pPr>
          </a:lstStyle>
          <a:p>
            <a:pPr>
              <a:defRPr/>
            </a:pPr>
            <a:fld id="{2CCEF7DC-F693-4651-B4E4-A5C60AA2DCC8}"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389732849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3"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4" name="Slide Number Placeholder 5"/>
          <p:cNvSpPr>
            <a:spLocks noGrp="1"/>
          </p:cNvSpPr>
          <p:nvPr>
            <p:ph type="sldNum" sz="quarter" idx="12"/>
          </p:nvPr>
        </p:nvSpPr>
        <p:spPr/>
        <p:txBody>
          <a:bodyPr/>
          <a:lstStyle>
            <a:lvl1pPr>
              <a:defRPr/>
            </a:lvl1pPr>
          </a:lstStyle>
          <a:p>
            <a:pPr>
              <a:defRPr/>
            </a:pPr>
            <a:fld id="{85195B67-BF41-437B-87DF-1CA9F1BF8396}"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3886457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7" name="Slide Number Placeholder 5"/>
          <p:cNvSpPr>
            <a:spLocks noGrp="1"/>
          </p:cNvSpPr>
          <p:nvPr>
            <p:ph type="sldNum" sz="quarter" idx="12"/>
          </p:nvPr>
        </p:nvSpPr>
        <p:spPr/>
        <p:txBody>
          <a:bodyPr/>
          <a:lstStyle>
            <a:lvl1pPr>
              <a:defRPr/>
            </a:lvl1pPr>
          </a:lstStyle>
          <a:p>
            <a:pPr>
              <a:defRPr/>
            </a:pPr>
            <a:fld id="{73441779-0935-47C2-AC75-E39FCD952581}"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0153117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7" name="Slide Number Placeholder 5"/>
          <p:cNvSpPr>
            <a:spLocks noGrp="1"/>
          </p:cNvSpPr>
          <p:nvPr>
            <p:ph type="sldNum" sz="quarter" idx="12"/>
          </p:nvPr>
        </p:nvSpPr>
        <p:spPr/>
        <p:txBody>
          <a:bodyPr/>
          <a:lstStyle>
            <a:lvl1pPr>
              <a:defRPr/>
            </a:lvl1pPr>
          </a:lstStyle>
          <a:p>
            <a:pPr>
              <a:defRPr/>
            </a:pPr>
            <a:fld id="{653C1AAE-06F9-4810-8275-606EAAFED30C}"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97403359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34C75FDB-7FD0-412F-9AED-C224A1CC850F}"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213879780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6" name="Slide Number Placeholder 5"/>
          <p:cNvSpPr>
            <a:spLocks noGrp="1"/>
          </p:cNvSpPr>
          <p:nvPr>
            <p:ph type="sldNum" sz="quarter" idx="12"/>
          </p:nvPr>
        </p:nvSpPr>
        <p:spPr/>
        <p:txBody>
          <a:bodyPr/>
          <a:lstStyle>
            <a:lvl1pPr>
              <a:defRPr/>
            </a:lvl1pPr>
          </a:lstStyle>
          <a:p>
            <a:pPr>
              <a:defRPr/>
            </a:pPr>
            <a:fld id="{158788F5-22B3-4D36-B22D-E0688C7AB0C1}"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247841896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2"/>
          </p:nvPr>
        </p:nvSpPr>
        <p:spPr/>
        <p:txBody>
          <a:bodyPr/>
          <a:lstStyle>
            <a:lvl1pPr>
              <a:defRPr/>
            </a:lvl1pPr>
          </a:lstStyle>
          <a:p>
            <a:pPr>
              <a:defRPr/>
            </a:pPr>
            <a:fld id="{ABD2246B-497F-4F47-82F5-682C162FFA68}"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178443337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solidFill>
                <a:prstClr val="white"/>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2"/>
          </p:nvPr>
        </p:nvSpPr>
        <p:spPr/>
        <p:txBody>
          <a:bodyPr/>
          <a:lstStyle>
            <a:lvl1pPr>
              <a:defRPr/>
            </a:lvl1pPr>
          </a:lstStyle>
          <a:p>
            <a:pPr>
              <a:defRPr/>
            </a:pPr>
            <a:fld id="{5BE83EAC-8389-4684-BAC7-8A509EECC3F0}"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4179807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2.jpeg"/><Relationship Id="rId2" Type="http://schemas.openxmlformats.org/officeDocument/2006/relationships/slideLayout" Target="../slideLayouts/slideLayout51.xml"/><Relationship Id="rId16" Type="http://schemas.openxmlformats.org/officeDocument/2006/relationships/theme" Target="../theme/theme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image" Target="../media/image2.jpeg"/><Relationship Id="rId2" Type="http://schemas.openxmlformats.org/officeDocument/2006/relationships/slideLayout" Target="../slideLayouts/slideLayout66.xml"/><Relationship Id="rId16" Type="http://schemas.openxmlformats.org/officeDocument/2006/relationships/theme" Target="../theme/theme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image" Target="../media/image2.jpeg"/><Relationship Id="rId2" Type="http://schemas.openxmlformats.org/officeDocument/2006/relationships/slideLayout" Target="../slideLayouts/slideLayout81.xml"/><Relationship Id="rId16" Type="http://schemas.openxmlformats.org/officeDocument/2006/relationships/theme" Target="../theme/theme7.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image" Target="../media/image2.jpeg"/><Relationship Id="rId2" Type="http://schemas.openxmlformats.org/officeDocument/2006/relationships/slideLayout" Target="../slideLayouts/slideLayout96.xml"/><Relationship Id="rId16" Type="http://schemas.openxmlformats.org/officeDocument/2006/relationships/theme" Target="../theme/theme8.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9.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slideLayout" Target="../slideLayouts/slideLayout133.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17" Type="http://schemas.openxmlformats.org/officeDocument/2006/relationships/image" Target="../media/image2.jpeg"/><Relationship Id="rId2" Type="http://schemas.openxmlformats.org/officeDocument/2006/relationships/slideLayout" Target="../slideLayouts/slideLayout122.xml"/><Relationship Id="rId16" Type="http://schemas.openxmlformats.org/officeDocument/2006/relationships/theme" Target="../theme/theme10.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slideLayout" Target="../slideLayouts/slideLayout13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schemeClr val="bg1"/>
                </a:solidFill>
                <a:latin typeface="Arial" charset="0"/>
                <a:ea typeface="ＭＳ Ｐゴシック" charset="0"/>
                <a:cs typeface="Arial" charset="0"/>
              </a:defRPr>
            </a:lvl1pPr>
          </a:lstStyle>
          <a:p>
            <a:pPr>
              <a:defRPr/>
            </a:pPr>
            <a:endParaRPr lang="en-GB"/>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Arial" charset="0"/>
                <a:ea typeface="ＭＳ Ｐゴシック" charset="0"/>
                <a:cs typeface="Arial" charset="0"/>
              </a:defRPr>
            </a:lvl1pPr>
          </a:lstStyle>
          <a:p>
            <a:pPr>
              <a:defRPr/>
            </a:pPr>
            <a:endParaRPr lang="en-GB"/>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schemeClr val="bg1"/>
                </a:solidFill>
                <a:cs typeface="Arial" pitchFamily="34" charset="0"/>
              </a:defRPr>
            </a:lvl1pPr>
          </a:lstStyle>
          <a:p>
            <a:pPr>
              <a:defRPr/>
            </a:pPr>
            <a:fld id="{01F326D4-EE81-48EA-B07C-29855B27D66B}"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92271" r:id="rId1"/>
    <p:sldLayoutId id="2147492136" r:id="rId2"/>
    <p:sldLayoutId id="2147492137" r:id="rId3"/>
    <p:sldLayoutId id="2147492138" r:id="rId4"/>
    <p:sldLayoutId id="2147492139" r:id="rId5"/>
    <p:sldLayoutId id="2147492140" r:id="rId6"/>
    <p:sldLayoutId id="2147492141" r:id="rId7"/>
    <p:sldLayoutId id="2147492142" r:id="rId8"/>
    <p:sldLayoutId id="2147492143" r:id="rId9"/>
    <p:sldLayoutId id="2147492144" r:id="rId10"/>
    <p:sldLayoutId id="2147492145" r:id="rId11"/>
    <p:sldLayoutId id="2147492146" r:id="rId12"/>
    <p:sldLayoutId id="2147492147" r:id="rId13"/>
    <p:sldLayoutId id="2147492148" r:id="rId14"/>
    <p:sldLayoutId id="2147492149"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a:defRPr/>
            </a:pPr>
            <a:fld id="{7F134591-D9C1-439C-8FA7-DD519FD683E2}"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92150" r:id="rId1"/>
    <p:sldLayoutId id="2147492151" r:id="rId2"/>
    <p:sldLayoutId id="2147492152" r:id="rId3"/>
    <p:sldLayoutId id="2147492153" r:id="rId4"/>
    <p:sldLayoutId id="2147492154" r:id="rId5"/>
    <p:sldLayoutId id="2147492155" r:id="rId6"/>
    <p:sldLayoutId id="2147492156" r:id="rId7"/>
    <p:sldLayoutId id="2147492157" r:id="rId8"/>
    <p:sldLayoutId id="2147492158" r:id="rId9"/>
    <p:sldLayoutId id="2147492159" r:id="rId10"/>
    <p:sldLayoutId id="2147492160" r:id="rId11"/>
    <p:sldLayoutId id="2147492161"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cs typeface="+mn-cs"/>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cs typeface="+mn-cs"/>
              </a:defRPr>
            </a:lvl1pPr>
          </a:lstStyle>
          <a:p>
            <a:pPr>
              <a:defRPr/>
            </a:pPr>
            <a:fld id="{0C0EE92A-D150-4A3A-B12D-FF746C081ED0}"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92162" r:id="rId1"/>
    <p:sldLayoutId id="2147492163" r:id="rId2"/>
    <p:sldLayoutId id="2147492164" r:id="rId3"/>
    <p:sldLayoutId id="2147492165" r:id="rId4"/>
    <p:sldLayoutId id="2147492166" r:id="rId5"/>
    <p:sldLayoutId id="2147492167" r:id="rId6"/>
    <p:sldLayoutId id="2147492168" r:id="rId7"/>
    <p:sldLayoutId id="2147492169" r:id="rId8"/>
    <p:sldLayoutId id="2147492170" r:id="rId9"/>
    <p:sldLayoutId id="2147492171" r:id="rId10"/>
    <p:sldLayoutId id="2147492172"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187575" y="344488"/>
            <a:ext cx="6677025" cy="12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2187575" y="2157413"/>
            <a:ext cx="6499225" cy="394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7165975" y="6435725"/>
            <a:ext cx="15113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FontTx/>
              <a:buNone/>
              <a:defRPr sz="900">
                <a:solidFill>
                  <a:srgbClr val="44463E"/>
                </a:solidFill>
                <a:latin typeface="Arial" pitchFamily="34" charset="0"/>
                <a:ea typeface="+mn-ea"/>
                <a:cs typeface="Arial" pitchFamily="34" charset="0"/>
              </a:defRPr>
            </a:lvl1pPr>
          </a:lstStyle>
          <a:p>
            <a:pPr>
              <a:defRPr/>
            </a:pPr>
            <a:fld id="{EB9D8008-B3FB-4276-813E-1FD8539D2E43}" type="datetime3">
              <a:rPr lang="en-US" altLang="en-US"/>
              <a:pPr>
                <a:defRPr/>
              </a:pPr>
              <a:t>8 November 2015</a:t>
            </a:fld>
            <a:endParaRPr lang="en-US" altLang="en-US"/>
          </a:p>
        </p:txBody>
      </p:sp>
      <p:sp>
        <p:nvSpPr>
          <p:cNvPr id="1029" name="Rectangle 5"/>
          <p:cNvSpPr>
            <a:spLocks noGrp="1" noChangeArrowheads="1"/>
          </p:cNvSpPr>
          <p:nvPr>
            <p:ph type="ftr" sz="quarter" idx="3"/>
          </p:nvPr>
        </p:nvSpPr>
        <p:spPr bwMode="auto">
          <a:xfrm>
            <a:off x="2187575" y="6435725"/>
            <a:ext cx="45339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FontTx/>
              <a:buNone/>
              <a:defRPr sz="900">
                <a:solidFill>
                  <a:srgbClr val="44463E"/>
                </a:solidFill>
                <a:latin typeface="Arial" pitchFamily="34" charset="0"/>
                <a:ea typeface="+mn-ea"/>
                <a:cs typeface="Arial" pitchFamily="34"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468313" y="6435725"/>
            <a:ext cx="4953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FontTx/>
              <a:buNone/>
              <a:defRPr sz="900">
                <a:solidFill>
                  <a:srgbClr val="44463E"/>
                </a:solidFill>
                <a:latin typeface="Arial" pitchFamily="34" charset="0"/>
                <a:ea typeface="+mn-ea"/>
                <a:cs typeface="Arial" pitchFamily="34" charset="0"/>
              </a:defRPr>
            </a:lvl1pPr>
          </a:lstStyle>
          <a:p>
            <a:pPr>
              <a:defRPr/>
            </a:pPr>
            <a:fld id="{E1677FB6-B616-4B1E-82C7-65B80A44651C}" type="slidenum">
              <a:rPr lang="en-US" altLang="en-US"/>
              <a:pPr>
                <a:defRPr/>
              </a:pPr>
              <a:t>‹#›</a:t>
            </a:fld>
            <a:endParaRPr lang="en-US" altLang="en-US"/>
          </a:p>
        </p:txBody>
      </p:sp>
      <p:sp>
        <p:nvSpPr>
          <p:cNvPr id="4103" name="Freeform 14"/>
          <p:cNvSpPr>
            <a:spLocks/>
          </p:cNvSpPr>
          <p:nvPr/>
        </p:nvSpPr>
        <p:spPr bwMode="black">
          <a:xfrm>
            <a:off x="474663" y="458788"/>
            <a:ext cx="788987" cy="788987"/>
          </a:xfrm>
          <a:custGeom>
            <a:avLst/>
            <a:gdLst>
              <a:gd name="T0" fmla="*/ 2147483647 w 3967"/>
              <a:gd name="T1" fmla="*/ 2147483647 h 3970"/>
              <a:gd name="T2" fmla="*/ 2147483647 w 3967"/>
              <a:gd name="T3" fmla="*/ 2147483647 h 3970"/>
              <a:gd name="T4" fmla="*/ 2147483647 w 3967"/>
              <a:gd name="T5" fmla="*/ 2147483647 h 3970"/>
              <a:gd name="T6" fmla="*/ 2147483647 w 3967"/>
              <a:gd name="T7" fmla="*/ 2147483647 h 3970"/>
              <a:gd name="T8" fmla="*/ 2147483647 w 3967"/>
              <a:gd name="T9" fmla="*/ 2147483647 h 3970"/>
              <a:gd name="T10" fmla="*/ 2147483647 w 3967"/>
              <a:gd name="T11" fmla="*/ 2147483647 h 3970"/>
              <a:gd name="T12" fmla="*/ 2147483647 w 3967"/>
              <a:gd name="T13" fmla="*/ 2147483647 h 3970"/>
              <a:gd name="T14" fmla="*/ 2147483647 w 3967"/>
              <a:gd name="T15" fmla="*/ 2147483647 h 3970"/>
              <a:gd name="T16" fmla="*/ 2147483647 w 3967"/>
              <a:gd name="T17" fmla="*/ 2147483647 h 3970"/>
              <a:gd name="T18" fmla="*/ 2147483647 w 3967"/>
              <a:gd name="T19" fmla="*/ 2147483647 h 3970"/>
              <a:gd name="T20" fmla="*/ 2147483647 w 3967"/>
              <a:gd name="T21" fmla="*/ 2147483647 h 3970"/>
              <a:gd name="T22" fmla="*/ 2147483647 w 3967"/>
              <a:gd name="T23" fmla="*/ 2147483647 h 3970"/>
              <a:gd name="T24" fmla="*/ 2147483647 w 3967"/>
              <a:gd name="T25" fmla="*/ 2147483647 h 3970"/>
              <a:gd name="T26" fmla="*/ 2147483647 w 3967"/>
              <a:gd name="T27" fmla="*/ 2147483647 h 3970"/>
              <a:gd name="T28" fmla="*/ 2147483647 w 3967"/>
              <a:gd name="T29" fmla="*/ 2147483647 h 3970"/>
              <a:gd name="T30" fmla="*/ 2147483647 w 3967"/>
              <a:gd name="T31" fmla="*/ 2147483647 h 3970"/>
              <a:gd name="T32" fmla="*/ 2147483647 w 3967"/>
              <a:gd name="T33" fmla="*/ 2147483647 h 3970"/>
              <a:gd name="T34" fmla="*/ 2147483647 w 3967"/>
              <a:gd name="T35" fmla="*/ 2147483647 h 3970"/>
              <a:gd name="T36" fmla="*/ 2147483647 w 3967"/>
              <a:gd name="T37" fmla="*/ 2147483647 h 3970"/>
              <a:gd name="T38" fmla="*/ 2147483647 w 3967"/>
              <a:gd name="T39" fmla="*/ 2147483647 h 3970"/>
              <a:gd name="T40" fmla="*/ 2147483647 w 3967"/>
              <a:gd name="T41" fmla="*/ 2147483647 h 3970"/>
              <a:gd name="T42" fmla="*/ 2147483647 w 3967"/>
              <a:gd name="T43" fmla="*/ 2147483647 h 3970"/>
              <a:gd name="T44" fmla="*/ 2147483647 w 3967"/>
              <a:gd name="T45" fmla="*/ 2147483647 h 3970"/>
              <a:gd name="T46" fmla="*/ 2147483647 w 3967"/>
              <a:gd name="T47" fmla="*/ 2147483647 h 3970"/>
              <a:gd name="T48" fmla="*/ 2147483647 w 3967"/>
              <a:gd name="T49" fmla="*/ 2147483647 h 3970"/>
              <a:gd name="T50" fmla="*/ 2147483647 w 3967"/>
              <a:gd name="T51" fmla="*/ 2147483647 h 3970"/>
              <a:gd name="T52" fmla="*/ 2147483647 w 3967"/>
              <a:gd name="T53" fmla="*/ 2147483647 h 3970"/>
              <a:gd name="T54" fmla="*/ 2147483647 w 3967"/>
              <a:gd name="T55" fmla="*/ 2147483647 h 3970"/>
              <a:gd name="T56" fmla="*/ 2147483647 w 3967"/>
              <a:gd name="T57" fmla="*/ 2147483647 h 3970"/>
              <a:gd name="T58" fmla="*/ 2147483647 w 3967"/>
              <a:gd name="T59" fmla="*/ 2147483647 h 3970"/>
              <a:gd name="T60" fmla="*/ 2147483647 w 3967"/>
              <a:gd name="T61" fmla="*/ 2147483647 h 3970"/>
              <a:gd name="T62" fmla="*/ 2147483647 w 3967"/>
              <a:gd name="T63" fmla="*/ 2147483647 h 3970"/>
              <a:gd name="T64" fmla="*/ 2147483647 w 3967"/>
              <a:gd name="T65" fmla="*/ 2147483647 h 3970"/>
              <a:gd name="T66" fmla="*/ 2147483647 w 3967"/>
              <a:gd name="T67" fmla="*/ 2147483647 h 3970"/>
              <a:gd name="T68" fmla="*/ 2147483647 w 3967"/>
              <a:gd name="T69" fmla="*/ 2147483647 h 3970"/>
              <a:gd name="T70" fmla="*/ 2147483647 w 3967"/>
              <a:gd name="T71" fmla="*/ 2147483647 h 3970"/>
              <a:gd name="T72" fmla="*/ 2147483647 w 3967"/>
              <a:gd name="T73" fmla="*/ 2147483647 h 3970"/>
              <a:gd name="T74" fmla="*/ 2147483647 w 3967"/>
              <a:gd name="T75" fmla="*/ 2147483647 h 3970"/>
              <a:gd name="T76" fmla="*/ 2147483647 w 3967"/>
              <a:gd name="T77" fmla="*/ 2147483647 h 3970"/>
              <a:gd name="T78" fmla="*/ 2147483647 w 3967"/>
              <a:gd name="T79" fmla="*/ 2147483647 h 3970"/>
              <a:gd name="T80" fmla="*/ 2147483647 w 3967"/>
              <a:gd name="T81" fmla="*/ 2147483647 h 3970"/>
              <a:gd name="T82" fmla="*/ 2147483647 w 3967"/>
              <a:gd name="T83" fmla="*/ 2147483647 h 3970"/>
              <a:gd name="T84" fmla="*/ 2147483647 w 3967"/>
              <a:gd name="T85" fmla="*/ 2147483647 h 3970"/>
              <a:gd name="T86" fmla="*/ 2147483647 w 3967"/>
              <a:gd name="T87" fmla="*/ 2147483647 h 3970"/>
              <a:gd name="T88" fmla="*/ 2147483647 w 3967"/>
              <a:gd name="T89" fmla="*/ 2147483647 h 3970"/>
              <a:gd name="T90" fmla="*/ 2147483647 w 3967"/>
              <a:gd name="T91" fmla="*/ 2147483647 h 3970"/>
              <a:gd name="T92" fmla="*/ 2147483647 w 3967"/>
              <a:gd name="T93" fmla="*/ 2147483647 h 3970"/>
              <a:gd name="T94" fmla="*/ 2147483647 w 3967"/>
              <a:gd name="T95" fmla="*/ 2147483647 h 3970"/>
              <a:gd name="T96" fmla="*/ 2147483647 w 3967"/>
              <a:gd name="T97" fmla="*/ 2147483647 h 3970"/>
              <a:gd name="T98" fmla="*/ 2147483647 w 3967"/>
              <a:gd name="T99" fmla="*/ 2147483647 h 3970"/>
              <a:gd name="T100" fmla="*/ 2147483647 w 3967"/>
              <a:gd name="T101" fmla="*/ 2147483647 h 3970"/>
              <a:gd name="T102" fmla="*/ 2147483647 w 3967"/>
              <a:gd name="T103" fmla="*/ 2147483647 h 3970"/>
              <a:gd name="T104" fmla="*/ 2147483647 w 3967"/>
              <a:gd name="T105" fmla="*/ 2147483647 h 3970"/>
              <a:gd name="T106" fmla="*/ 2147483647 w 3967"/>
              <a:gd name="T107" fmla="*/ 2147483647 h 3970"/>
              <a:gd name="T108" fmla="*/ 2147483647 w 3967"/>
              <a:gd name="T109" fmla="*/ 2147483647 h 3970"/>
              <a:gd name="T110" fmla="*/ 2147483647 w 3967"/>
              <a:gd name="T111" fmla="*/ 2147483647 h 3970"/>
              <a:gd name="T112" fmla="*/ 2147483647 w 3967"/>
              <a:gd name="T113" fmla="*/ 2147483647 h 3970"/>
              <a:gd name="T114" fmla="*/ 2147483647 w 3967"/>
              <a:gd name="T115" fmla="*/ 2147483647 h 3970"/>
              <a:gd name="T116" fmla="*/ 2147483647 w 3967"/>
              <a:gd name="T117" fmla="*/ 2147483647 h 3970"/>
              <a:gd name="T118" fmla="*/ 2147483647 w 3967"/>
              <a:gd name="T119" fmla="*/ 2147483647 h 3970"/>
              <a:gd name="T120" fmla="*/ 2147483647 w 3967"/>
              <a:gd name="T121" fmla="*/ 2147483647 h 3970"/>
              <a:gd name="T122" fmla="*/ 2147483647 w 3967"/>
              <a:gd name="T123" fmla="*/ 2147483647 h 3970"/>
              <a:gd name="T124" fmla="*/ 2147483647 w 3967"/>
              <a:gd name="T125" fmla="*/ 2147483647 h 39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67" h="3970">
                <a:moveTo>
                  <a:pt x="581" y="0"/>
                </a:moveTo>
                <a:lnTo>
                  <a:pt x="604" y="4"/>
                </a:lnTo>
                <a:lnTo>
                  <a:pt x="621" y="15"/>
                </a:lnTo>
                <a:lnTo>
                  <a:pt x="637" y="28"/>
                </a:lnTo>
                <a:lnTo>
                  <a:pt x="648" y="44"/>
                </a:lnTo>
                <a:lnTo>
                  <a:pt x="658" y="57"/>
                </a:lnTo>
                <a:lnTo>
                  <a:pt x="665" y="67"/>
                </a:lnTo>
                <a:lnTo>
                  <a:pt x="677" y="84"/>
                </a:lnTo>
                <a:lnTo>
                  <a:pt x="685" y="92"/>
                </a:lnTo>
                <a:lnTo>
                  <a:pt x="688" y="92"/>
                </a:lnTo>
                <a:lnTo>
                  <a:pt x="696" y="88"/>
                </a:lnTo>
                <a:lnTo>
                  <a:pt x="702" y="76"/>
                </a:lnTo>
                <a:lnTo>
                  <a:pt x="708" y="63"/>
                </a:lnTo>
                <a:lnTo>
                  <a:pt x="713" y="48"/>
                </a:lnTo>
                <a:lnTo>
                  <a:pt x="721" y="36"/>
                </a:lnTo>
                <a:lnTo>
                  <a:pt x="732" y="25"/>
                </a:lnTo>
                <a:lnTo>
                  <a:pt x="748" y="13"/>
                </a:lnTo>
                <a:lnTo>
                  <a:pt x="767" y="4"/>
                </a:lnTo>
                <a:lnTo>
                  <a:pt x="786" y="0"/>
                </a:lnTo>
                <a:lnTo>
                  <a:pt x="824" y="5"/>
                </a:lnTo>
                <a:lnTo>
                  <a:pt x="859" y="19"/>
                </a:lnTo>
                <a:lnTo>
                  <a:pt x="890" y="42"/>
                </a:lnTo>
                <a:lnTo>
                  <a:pt x="918" y="71"/>
                </a:lnTo>
                <a:lnTo>
                  <a:pt x="941" y="103"/>
                </a:lnTo>
                <a:lnTo>
                  <a:pt x="966" y="153"/>
                </a:lnTo>
                <a:lnTo>
                  <a:pt x="976" y="165"/>
                </a:lnTo>
                <a:lnTo>
                  <a:pt x="986" y="170"/>
                </a:lnTo>
                <a:lnTo>
                  <a:pt x="995" y="167"/>
                </a:lnTo>
                <a:lnTo>
                  <a:pt x="1007" y="155"/>
                </a:lnTo>
                <a:lnTo>
                  <a:pt x="1018" y="138"/>
                </a:lnTo>
                <a:lnTo>
                  <a:pt x="1030" y="117"/>
                </a:lnTo>
                <a:lnTo>
                  <a:pt x="1045" y="96"/>
                </a:lnTo>
                <a:lnTo>
                  <a:pt x="1062" y="74"/>
                </a:lnTo>
                <a:lnTo>
                  <a:pt x="1083" y="57"/>
                </a:lnTo>
                <a:lnTo>
                  <a:pt x="1108" y="46"/>
                </a:lnTo>
                <a:lnTo>
                  <a:pt x="1137" y="42"/>
                </a:lnTo>
                <a:lnTo>
                  <a:pt x="1168" y="44"/>
                </a:lnTo>
                <a:lnTo>
                  <a:pt x="1193" y="50"/>
                </a:lnTo>
                <a:lnTo>
                  <a:pt x="1214" y="59"/>
                </a:lnTo>
                <a:lnTo>
                  <a:pt x="1229" y="69"/>
                </a:lnTo>
                <a:lnTo>
                  <a:pt x="1244" y="80"/>
                </a:lnTo>
                <a:lnTo>
                  <a:pt x="1262" y="103"/>
                </a:lnTo>
                <a:lnTo>
                  <a:pt x="1275" y="132"/>
                </a:lnTo>
                <a:lnTo>
                  <a:pt x="1285" y="165"/>
                </a:lnTo>
                <a:lnTo>
                  <a:pt x="1292" y="197"/>
                </a:lnTo>
                <a:lnTo>
                  <a:pt x="1300" y="226"/>
                </a:lnTo>
                <a:lnTo>
                  <a:pt x="1306" y="249"/>
                </a:lnTo>
                <a:lnTo>
                  <a:pt x="1308" y="278"/>
                </a:lnTo>
                <a:lnTo>
                  <a:pt x="1310" y="310"/>
                </a:lnTo>
                <a:lnTo>
                  <a:pt x="1308" y="343"/>
                </a:lnTo>
                <a:lnTo>
                  <a:pt x="1308" y="374"/>
                </a:lnTo>
                <a:lnTo>
                  <a:pt x="1306" y="399"/>
                </a:lnTo>
                <a:lnTo>
                  <a:pt x="1306" y="429"/>
                </a:lnTo>
                <a:lnTo>
                  <a:pt x="1308" y="449"/>
                </a:lnTo>
                <a:lnTo>
                  <a:pt x="1315" y="487"/>
                </a:lnTo>
                <a:lnTo>
                  <a:pt x="1323" y="498"/>
                </a:lnTo>
                <a:lnTo>
                  <a:pt x="1333" y="504"/>
                </a:lnTo>
                <a:lnTo>
                  <a:pt x="1346" y="500"/>
                </a:lnTo>
                <a:lnTo>
                  <a:pt x="1361" y="489"/>
                </a:lnTo>
                <a:lnTo>
                  <a:pt x="1394" y="456"/>
                </a:lnTo>
                <a:lnTo>
                  <a:pt x="1413" y="441"/>
                </a:lnTo>
                <a:lnTo>
                  <a:pt x="1436" y="426"/>
                </a:lnTo>
                <a:lnTo>
                  <a:pt x="1463" y="414"/>
                </a:lnTo>
                <a:lnTo>
                  <a:pt x="1494" y="410"/>
                </a:lnTo>
                <a:lnTo>
                  <a:pt x="1509" y="412"/>
                </a:lnTo>
                <a:lnTo>
                  <a:pt x="1526" y="420"/>
                </a:lnTo>
                <a:lnTo>
                  <a:pt x="1544" y="433"/>
                </a:lnTo>
                <a:lnTo>
                  <a:pt x="1559" y="452"/>
                </a:lnTo>
                <a:lnTo>
                  <a:pt x="1572" y="477"/>
                </a:lnTo>
                <a:lnTo>
                  <a:pt x="1584" y="508"/>
                </a:lnTo>
                <a:lnTo>
                  <a:pt x="1591" y="544"/>
                </a:lnTo>
                <a:lnTo>
                  <a:pt x="1593" y="589"/>
                </a:lnTo>
                <a:lnTo>
                  <a:pt x="1591" y="637"/>
                </a:lnTo>
                <a:lnTo>
                  <a:pt x="1584" y="675"/>
                </a:lnTo>
                <a:lnTo>
                  <a:pt x="1574" y="711"/>
                </a:lnTo>
                <a:lnTo>
                  <a:pt x="1563" y="742"/>
                </a:lnTo>
                <a:lnTo>
                  <a:pt x="1553" y="771"/>
                </a:lnTo>
                <a:lnTo>
                  <a:pt x="1544" y="801"/>
                </a:lnTo>
                <a:lnTo>
                  <a:pt x="1536" y="832"/>
                </a:lnTo>
                <a:lnTo>
                  <a:pt x="1534" y="867"/>
                </a:lnTo>
                <a:lnTo>
                  <a:pt x="1534" y="880"/>
                </a:lnTo>
                <a:lnTo>
                  <a:pt x="1538" y="894"/>
                </a:lnTo>
                <a:lnTo>
                  <a:pt x="1544" y="903"/>
                </a:lnTo>
                <a:lnTo>
                  <a:pt x="1555" y="907"/>
                </a:lnTo>
                <a:lnTo>
                  <a:pt x="1567" y="903"/>
                </a:lnTo>
                <a:lnTo>
                  <a:pt x="1576" y="892"/>
                </a:lnTo>
                <a:lnTo>
                  <a:pt x="1586" y="876"/>
                </a:lnTo>
                <a:lnTo>
                  <a:pt x="1593" y="865"/>
                </a:lnTo>
                <a:lnTo>
                  <a:pt x="1607" y="853"/>
                </a:lnTo>
                <a:lnTo>
                  <a:pt x="1628" y="844"/>
                </a:lnTo>
                <a:lnTo>
                  <a:pt x="1651" y="836"/>
                </a:lnTo>
                <a:lnTo>
                  <a:pt x="1680" y="834"/>
                </a:lnTo>
                <a:lnTo>
                  <a:pt x="1701" y="838"/>
                </a:lnTo>
                <a:lnTo>
                  <a:pt x="1720" y="847"/>
                </a:lnTo>
                <a:lnTo>
                  <a:pt x="1733" y="865"/>
                </a:lnTo>
                <a:lnTo>
                  <a:pt x="1743" y="886"/>
                </a:lnTo>
                <a:lnTo>
                  <a:pt x="1749" y="911"/>
                </a:lnTo>
                <a:lnTo>
                  <a:pt x="1751" y="940"/>
                </a:lnTo>
                <a:lnTo>
                  <a:pt x="1749" y="961"/>
                </a:lnTo>
                <a:lnTo>
                  <a:pt x="1747" y="991"/>
                </a:lnTo>
                <a:lnTo>
                  <a:pt x="1743" y="1028"/>
                </a:lnTo>
                <a:lnTo>
                  <a:pt x="1737" y="1070"/>
                </a:lnTo>
                <a:lnTo>
                  <a:pt x="1730" y="1158"/>
                </a:lnTo>
                <a:lnTo>
                  <a:pt x="1728" y="1199"/>
                </a:lnTo>
                <a:lnTo>
                  <a:pt x="1726" y="1233"/>
                </a:lnTo>
                <a:lnTo>
                  <a:pt x="1728" y="1271"/>
                </a:lnTo>
                <a:lnTo>
                  <a:pt x="1733" y="1308"/>
                </a:lnTo>
                <a:lnTo>
                  <a:pt x="1739" y="1342"/>
                </a:lnTo>
                <a:lnTo>
                  <a:pt x="1747" y="1377"/>
                </a:lnTo>
                <a:lnTo>
                  <a:pt x="1753" y="1417"/>
                </a:lnTo>
                <a:lnTo>
                  <a:pt x="1754" y="1463"/>
                </a:lnTo>
                <a:lnTo>
                  <a:pt x="1753" y="1500"/>
                </a:lnTo>
                <a:lnTo>
                  <a:pt x="1745" y="1532"/>
                </a:lnTo>
                <a:lnTo>
                  <a:pt x="1735" y="1561"/>
                </a:lnTo>
                <a:lnTo>
                  <a:pt x="1726" y="1586"/>
                </a:lnTo>
                <a:lnTo>
                  <a:pt x="1718" y="1607"/>
                </a:lnTo>
                <a:lnTo>
                  <a:pt x="1716" y="1626"/>
                </a:lnTo>
                <a:lnTo>
                  <a:pt x="1720" y="1640"/>
                </a:lnTo>
                <a:lnTo>
                  <a:pt x="1728" y="1651"/>
                </a:lnTo>
                <a:lnTo>
                  <a:pt x="1739" y="1661"/>
                </a:lnTo>
                <a:lnTo>
                  <a:pt x="1751" y="1661"/>
                </a:lnTo>
                <a:lnTo>
                  <a:pt x="1745" y="1649"/>
                </a:lnTo>
                <a:lnTo>
                  <a:pt x="1743" y="1634"/>
                </a:lnTo>
                <a:lnTo>
                  <a:pt x="1745" y="1617"/>
                </a:lnTo>
                <a:lnTo>
                  <a:pt x="1751" y="1599"/>
                </a:lnTo>
                <a:lnTo>
                  <a:pt x="1756" y="1588"/>
                </a:lnTo>
                <a:lnTo>
                  <a:pt x="1762" y="1580"/>
                </a:lnTo>
                <a:lnTo>
                  <a:pt x="1776" y="1578"/>
                </a:lnTo>
                <a:lnTo>
                  <a:pt x="1789" y="1580"/>
                </a:lnTo>
                <a:lnTo>
                  <a:pt x="1800" y="1582"/>
                </a:lnTo>
                <a:lnTo>
                  <a:pt x="1799" y="1542"/>
                </a:lnTo>
                <a:lnTo>
                  <a:pt x="1802" y="1507"/>
                </a:lnTo>
                <a:lnTo>
                  <a:pt x="1812" y="1477"/>
                </a:lnTo>
                <a:lnTo>
                  <a:pt x="1825" y="1457"/>
                </a:lnTo>
                <a:lnTo>
                  <a:pt x="1839" y="1448"/>
                </a:lnTo>
                <a:lnTo>
                  <a:pt x="1854" y="1448"/>
                </a:lnTo>
                <a:lnTo>
                  <a:pt x="1873" y="1456"/>
                </a:lnTo>
                <a:lnTo>
                  <a:pt x="1891" y="1467"/>
                </a:lnTo>
                <a:lnTo>
                  <a:pt x="1910" y="1480"/>
                </a:lnTo>
                <a:lnTo>
                  <a:pt x="1935" y="1505"/>
                </a:lnTo>
                <a:lnTo>
                  <a:pt x="1940" y="1513"/>
                </a:lnTo>
                <a:lnTo>
                  <a:pt x="1960" y="1498"/>
                </a:lnTo>
                <a:lnTo>
                  <a:pt x="1971" y="1496"/>
                </a:lnTo>
                <a:lnTo>
                  <a:pt x="1990" y="1500"/>
                </a:lnTo>
                <a:lnTo>
                  <a:pt x="2009" y="1513"/>
                </a:lnTo>
                <a:lnTo>
                  <a:pt x="2029" y="1530"/>
                </a:lnTo>
                <a:lnTo>
                  <a:pt x="2031" y="1527"/>
                </a:lnTo>
                <a:lnTo>
                  <a:pt x="2034" y="1515"/>
                </a:lnTo>
                <a:lnTo>
                  <a:pt x="2034" y="1507"/>
                </a:lnTo>
                <a:lnTo>
                  <a:pt x="2032" y="1496"/>
                </a:lnTo>
                <a:lnTo>
                  <a:pt x="2029" y="1479"/>
                </a:lnTo>
                <a:lnTo>
                  <a:pt x="2021" y="1456"/>
                </a:lnTo>
                <a:lnTo>
                  <a:pt x="2015" y="1429"/>
                </a:lnTo>
                <a:lnTo>
                  <a:pt x="2008" y="1400"/>
                </a:lnTo>
                <a:lnTo>
                  <a:pt x="2004" y="1369"/>
                </a:lnTo>
                <a:lnTo>
                  <a:pt x="2002" y="1339"/>
                </a:lnTo>
                <a:lnTo>
                  <a:pt x="2006" y="1289"/>
                </a:lnTo>
                <a:lnTo>
                  <a:pt x="2015" y="1241"/>
                </a:lnTo>
                <a:lnTo>
                  <a:pt x="2029" y="1195"/>
                </a:lnTo>
                <a:lnTo>
                  <a:pt x="2038" y="1151"/>
                </a:lnTo>
                <a:lnTo>
                  <a:pt x="2042" y="1108"/>
                </a:lnTo>
                <a:lnTo>
                  <a:pt x="2038" y="1051"/>
                </a:lnTo>
                <a:lnTo>
                  <a:pt x="2032" y="999"/>
                </a:lnTo>
                <a:lnTo>
                  <a:pt x="2021" y="955"/>
                </a:lnTo>
                <a:lnTo>
                  <a:pt x="2011" y="915"/>
                </a:lnTo>
                <a:lnTo>
                  <a:pt x="2006" y="880"/>
                </a:lnTo>
                <a:lnTo>
                  <a:pt x="2002" y="847"/>
                </a:lnTo>
                <a:lnTo>
                  <a:pt x="2004" y="798"/>
                </a:lnTo>
                <a:lnTo>
                  <a:pt x="2011" y="755"/>
                </a:lnTo>
                <a:lnTo>
                  <a:pt x="2021" y="721"/>
                </a:lnTo>
                <a:lnTo>
                  <a:pt x="2036" y="694"/>
                </a:lnTo>
                <a:lnTo>
                  <a:pt x="2054" y="673"/>
                </a:lnTo>
                <a:lnTo>
                  <a:pt x="2075" y="661"/>
                </a:lnTo>
                <a:lnTo>
                  <a:pt x="2098" y="658"/>
                </a:lnTo>
                <a:lnTo>
                  <a:pt x="2125" y="661"/>
                </a:lnTo>
                <a:lnTo>
                  <a:pt x="2148" y="673"/>
                </a:lnTo>
                <a:lnTo>
                  <a:pt x="2169" y="684"/>
                </a:lnTo>
                <a:lnTo>
                  <a:pt x="2188" y="698"/>
                </a:lnTo>
                <a:lnTo>
                  <a:pt x="2207" y="709"/>
                </a:lnTo>
                <a:lnTo>
                  <a:pt x="2224" y="713"/>
                </a:lnTo>
                <a:lnTo>
                  <a:pt x="2240" y="707"/>
                </a:lnTo>
                <a:lnTo>
                  <a:pt x="2251" y="694"/>
                </a:lnTo>
                <a:lnTo>
                  <a:pt x="2261" y="675"/>
                </a:lnTo>
                <a:lnTo>
                  <a:pt x="2266" y="654"/>
                </a:lnTo>
                <a:lnTo>
                  <a:pt x="2270" y="633"/>
                </a:lnTo>
                <a:lnTo>
                  <a:pt x="2274" y="596"/>
                </a:lnTo>
                <a:lnTo>
                  <a:pt x="2280" y="556"/>
                </a:lnTo>
                <a:lnTo>
                  <a:pt x="2286" y="512"/>
                </a:lnTo>
                <a:lnTo>
                  <a:pt x="2291" y="466"/>
                </a:lnTo>
                <a:lnTo>
                  <a:pt x="2299" y="416"/>
                </a:lnTo>
                <a:lnTo>
                  <a:pt x="2309" y="368"/>
                </a:lnTo>
                <a:lnTo>
                  <a:pt x="2320" y="320"/>
                </a:lnTo>
                <a:lnTo>
                  <a:pt x="2334" y="274"/>
                </a:lnTo>
                <a:lnTo>
                  <a:pt x="2351" y="230"/>
                </a:lnTo>
                <a:lnTo>
                  <a:pt x="2372" y="191"/>
                </a:lnTo>
                <a:lnTo>
                  <a:pt x="2395" y="157"/>
                </a:lnTo>
                <a:lnTo>
                  <a:pt x="2424" y="128"/>
                </a:lnTo>
                <a:lnTo>
                  <a:pt x="2458" y="107"/>
                </a:lnTo>
                <a:lnTo>
                  <a:pt x="2485" y="99"/>
                </a:lnTo>
                <a:lnTo>
                  <a:pt x="2512" y="101"/>
                </a:lnTo>
                <a:lnTo>
                  <a:pt x="2537" y="113"/>
                </a:lnTo>
                <a:lnTo>
                  <a:pt x="2560" y="132"/>
                </a:lnTo>
                <a:lnTo>
                  <a:pt x="2581" y="157"/>
                </a:lnTo>
                <a:lnTo>
                  <a:pt x="2598" y="180"/>
                </a:lnTo>
                <a:lnTo>
                  <a:pt x="2612" y="203"/>
                </a:lnTo>
                <a:lnTo>
                  <a:pt x="2625" y="224"/>
                </a:lnTo>
                <a:lnTo>
                  <a:pt x="2636" y="239"/>
                </a:lnTo>
                <a:lnTo>
                  <a:pt x="2650" y="251"/>
                </a:lnTo>
                <a:lnTo>
                  <a:pt x="2667" y="255"/>
                </a:lnTo>
                <a:lnTo>
                  <a:pt x="2682" y="249"/>
                </a:lnTo>
                <a:lnTo>
                  <a:pt x="2698" y="236"/>
                </a:lnTo>
                <a:lnTo>
                  <a:pt x="2715" y="215"/>
                </a:lnTo>
                <a:lnTo>
                  <a:pt x="2728" y="191"/>
                </a:lnTo>
                <a:lnTo>
                  <a:pt x="2742" y="170"/>
                </a:lnTo>
                <a:lnTo>
                  <a:pt x="2752" y="151"/>
                </a:lnTo>
                <a:lnTo>
                  <a:pt x="2767" y="124"/>
                </a:lnTo>
                <a:lnTo>
                  <a:pt x="2790" y="96"/>
                </a:lnTo>
                <a:lnTo>
                  <a:pt x="2819" y="67"/>
                </a:lnTo>
                <a:lnTo>
                  <a:pt x="2851" y="42"/>
                </a:lnTo>
                <a:lnTo>
                  <a:pt x="2890" y="25"/>
                </a:lnTo>
                <a:lnTo>
                  <a:pt x="2928" y="19"/>
                </a:lnTo>
                <a:lnTo>
                  <a:pt x="2959" y="21"/>
                </a:lnTo>
                <a:lnTo>
                  <a:pt x="2982" y="30"/>
                </a:lnTo>
                <a:lnTo>
                  <a:pt x="2999" y="42"/>
                </a:lnTo>
                <a:lnTo>
                  <a:pt x="3012" y="57"/>
                </a:lnTo>
                <a:lnTo>
                  <a:pt x="3022" y="74"/>
                </a:lnTo>
                <a:lnTo>
                  <a:pt x="3030" y="92"/>
                </a:lnTo>
                <a:lnTo>
                  <a:pt x="3041" y="126"/>
                </a:lnTo>
                <a:lnTo>
                  <a:pt x="3047" y="142"/>
                </a:lnTo>
                <a:lnTo>
                  <a:pt x="3054" y="153"/>
                </a:lnTo>
                <a:lnTo>
                  <a:pt x="3066" y="163"/>
                </a:lnTo>
                <a:lnTo>
                  <a:pt x="3079" y="165"/>
                </a:lnTo>
                <a:lnTo>
                  <a:pt x="3102" y="161"/>
                </a:lnTo>
                <a:lnTo>
                  <a:pt x="3123" y="149"/>
                </a:lnTo>
                <a:lnTo>
                  <a:pt x="3146" y="132"/>
                </a:lnTo>
                <a:lnTo>
                  <a:pt x="3170" y="113"/>
                </a:lnTo>
                <a:lnTo>
                  <a:pt x="3193" y="92"/>
                </a:lnTo>
                <a:lnTo>
                  <a:pt x="3219" y="73"/>
                </a:lnTo>
                <a:lnTo>
                  <a:pt x="3246" y="55"/>
                </a:lnTo>
                <a:lnTo>
                  <a:pt x="3279" y="44"/>
                </a:lnTo>
                <a:lnTo>
                  <a:pt x="3313" y="40"/>
                </a:lnTo>
                <a:lnTo>
                  <a:pt x="3332" y="44"/>
                </a:lnTo>
                <a:lnTo>
                  <a:pt x="3352" y="53"/>
                </a:lnTo>
                <a:lnTo>
                  <a:pt x="3367" y="71"/>
                </a:lnTo>
                <a:lnTo>
                  <a:pt x="3378" y="90"/>
                </a:lnTo>
                <a:lnTo>
                  <a:pt x="3382" y="115"/>
                </a:lnTo>
                <a:lnTo>
                  <a:pt x="3380" y="138"/>
                </a:lnTo>
                <a:lnTo>
                  <a:pt x="3380" y="159"/>
                </a:lnTo>
                <a:lnTo>
                  <a:pt x="3378" y="174"/>
                </a:lnTo>
                <a:lnTo>
                  <a:pt x="3378" y="186"/>
                </a:lnTo>
                <a:lnTo>
                  <a:pt x="3380" y="191"/>
                </a:lnTo>
                <a:lnTo>
                  <a:pt x="3380" y="195"/>
                </a:lnTo>
                <a:lnTo>
                  <a:pt x="3388" y="203"/>
                </a:lnTo>
                <a:lnTo>
                  <a:pt x="3394" y="203"/>
                </a:lnTo>
                <a:lnTo>
                  <a:pt x="3403" y="199"/>
                </a:lnTo>
                <a:lnTo>
                  <a:pt x="3417" y="191"/>
                </a:lnTo>
                <a:lnTo>
                  <a:pt x="3434" y="180"/>
                </a:lnTo>
                <a:lnTo>
                  <a:pt x="3449" y="168"/>
                </a:lnTo>
                <a:lnTo>
                  <a:pt x="3469" y="161"/>
                </a:lnTo>
                <a:lnTo>
                  <a:pt x="3484" y="157"/>
                </a:lnTo>
                <a:lnTo>
                  <a:pt x="3503" y="159"/>
                </a:lnTo>
                <a:lnTo>
                  <a:pt x="3515" y="167"/>
                </a:lnTo>
                <a:lnTo>
                  <a:pt x="3524" y="176"/>
                </a:lnTo>
                <a:lnTo>
                  <a:pt x="3532" y="188"/>
                </a:lnTo>
                <a:lnTo>
                  <a:pt x="3536" y="199"/>
                </a:lnTo>
                <a:lnTo>
                  <a:pt x="3547" y="222"/>
                </a:lnTo>
                <a:lnTo>
                  <a:pt x="3555" y="230"/>
                </a:lnTo>
                <a:lnTo>
                  <a:pt x="3563" y="234"/>
                </a:lnTo>
                <a:lnTo>
                  <a:pt x="3574" y="238"/>
                </a:lnTo>
                <a:lnTo>
                  <a:pt x="3589" y="243"/>
                </a:lnTo>
                <a:lnTo>
                  <a:pt x="3603" y="253"/>
                </a:lnTo>
                <a:lnTo>
                  <a:pt x="3614" y="264"/>
                </a:lnTo>
                <a:lnTo>
                  <a:pt x="3622" y="280"/>
                </a:lnTo>
                <a:lnTo>
                  <a:pt x="3626" y="303"/>
                </a:lnTo>
                <a:lnTo>
                  <a:pt x="3622" y="328"/>
                </a:lnTo>
                <a:lnTo>
                  <a:pt x="3614" y="347"/>
                </a:lnTo>
                <a:lnTo>
                  <a:pt x="3603" y="360"/>
                </a:lnTo>
                <a:lnTo>
                  <a:pt x="3591" y="372"/>
                </a:lnTo>
                <a:lnTo>
                  <a:pt x="3578" y="381"/>
                </a:lnTo>
                <a:lnTo>
                  <a:pt x="3566" y="389"/>
                </a:lnTo>
                <a:lnTo>
                  <a:pt x="3559" y="399"/>
                </a:lnTo>
                <a:lnTo>
                  <a:pt x="3555" y="410"/>
                </a:lnTo>
                <a:lnTo>
                  <a:pt x="3559" y="422"/>
                </a:lnTo>
                <a:lnTo>
                  <a:pt x="3570" y="433"/>
                </a:lnTo>
                <a:lnTo>
                  <a:pt x="3586" y="445"/>
                </a:lnTo>
                <a:lnTo>
                  <a:pt x="3601" y="458"/>
                </a:lnTo>
                <a:lnTo>
                  <a:pt x="3612" y="473"/>
                </a:lnTo>
                <a:lnTo>
                  <a:pt x="3616" y="493"/>
                </a:lnTo>
                <a:lnTo>
                  <a:pt x="3611" y="519"/>
                </a:lnTo>
                <a:lnTo>
                  <a:pt x="3599" y="544"/>
                </a:lnTo>
                <a:lnTo>
                  <a:pt x="3580" y="566"/>
                </a:lnTo>
                <a:lnTo>
                  <a:pt x="3559" y="583"/>
                </a:lnTo>
                <a:lnTo>
                  <a:pt x="3536" y="590"/>
                </a:lnTo>
                <a:lnTo>
                  <a:pt x="3522" y="590"/>
                </a:lnTo>
                <a:lnTo>
                  <a:pt x="3505" y="592"/>
                </a:lnTo>
                <a:lnTo>
                  <a:pt x="3463" y="596"/>
                </a:lnTo>
                <a:lnTo>
                  <a:pt x="3444" y="600"/>
                </a:lnTo>
                <a:lnTo>
                  <a:pt x="3428" y="608"/>
                </a:lnTo>
                <a:lnTo>
                  <a:pt x="3417" y="617"/>
                </a:lnTo>
                <a:lnTo>
                  <a:pt x="3413" y="631"/>
                </a:lnTo>
                <a:lnTo>
                  <a:pt x="3417" y="638"/>
                </a:lnTo>
                <a:lnTo>
                  <a:pt x="3426" y="646"/>
                </a:lnTo>
                <a:lnTo>
                  <a:pt x="3442" y="658"/>
                </a:lnTo>
                <a:lnTo>
                  <a:pt x="3457" y="671"/>
                </a:lnTo>
                <a:lnTo>
                  <a:pt x="3476" y="688"/>
                </a:lnTo>
                <a:lnTo>
                  <a:pt x="3492" y="707"/>
                </a:lnTo>
                <a:lnTo>
                  <a:pt x="3505" y="729"/>
                </a:lnTo>
                <a:lnTo>
                  <a:pt x="3509" y="755"/>
                </a:lnTo>
                <a:lnTo>
                  <a:pt x="3507" y="773"/>
                </a:lnTo>
                <a:lnTo>
                  <a:pt x="3499" y="790"/>
                </a:lnTo>
                <a:lnTo>
                  <a:pt x="3488" y="805"/>
                </a:lnTo>
                <a:lnTo>
                  <a:pt x="3469" y="821"/>
                </a:lnTo>
                <a:lnTo>
                  <a:pt x="3444" y="832"/>
                </a:lnTo>
                <a:lnTo>
                  <a:pt x="3413" y="844"/>
                </a:lnTo>
                <a:lnTo>
                  <a:pt x="3373" y="851"/>
                </a:lnTo>
                <a:lnTo>
                  <a:pt x="3325" y="857"/>
                </a:lnTo>
                <a:lnTo>
                  <a:pt x="3269" y="859"/>
                </a:lnTo>
                <a:lnTo>
                  <a:pt x="3250" y="859"/>
                </a:lnTo>
                <a:lnTo>
                  <a:pt x="3237" y="857"/>
                </a:lnTo>
                <a:lnTo>
                  <a:pt x="3221" y="855"/>
                </a:lnTo>
                <a:lnTo>
                  <a:pt x="3185" y="855"/>
                </a:lnTo>
                <a:lnTo>
                  <a:pt x="3164" y="859"/>
                </a:lnTo>
                <a:lnTo>
                  <a:pt x="3141" y="863"/>
                </a:lnTo>
                <a:lnTo>
                  <a:pt x="3118" y="871"/>
                </a:lnTo>
                <a:lnTo>
                  <a:pt x="3097" y="878"/>
                </a:lnTo>
                <a:lnTo>
                  <a:pt x="3083" y="888"/>
                </a:lnTo>
                <a:lnTo>
                  <a:pt x="3077" y="899"/>
                </a:lnTo>
                <a:lnTo>
                  <a:pt x="3081" y="915"/>
                </a:lnTo>
                <a:lnTo>
                  <a:pt x="3091" y="928"/>
                </a:lnTo>
                <a:lnTo>
                  <a:pt x="3104" y="938"/>
                </a:lnTo>
                <a:lnTo>
                  <a:pt x="3120" y="947"/>
                </a:lnTo>
                <a:lnTo>
                  <a:pt x="3137" y="957"/>
                </a:lnTo>
                <a:lnTo>
                  <a:pt x="3152" y="968"/>
                </a:lnTo>
                <a:lnTo>
                  <a:pt x="3166" y="980"/>
                </a:lnTo>
                <a:lnTo>
                  <a:pt x="3175" y="995"/>
                </a:lnTo>
                <a:lnTo>
                  <a:pt x="3179" y="1014"/>
                </a:lnTo>
                <a:lnTo>
                  <a:pt x="3175" y="1041"/>
                </a:lnTo>
                <a:lnTo>
                  <a:pt x="3166" y="1064"/>
                </a:lnTo>
                <a:lnTo>
                  <a:pt x="3148" y="1085"/>
                </a:lnTo>
                <a:lnTo>
                  <a:pt x="3127" y="1105"/>
                </a:lnTo>
                <a:lnTo>
                  <a:pt x="3102" y="1120"/>
                </a:lnTo>
                <a:lnTo>
                  <a:pt x="3085" y="1129"/>
                </a:lnTo>
                <a:lnTo>
                  <a:pt x="3060" y="1139"/>
                </a:lnTo>
                <a:lnTo>
                  <a:pt x="3028" y="1151"/>
                </a:lnTo>
                <a:lnTo>
                  <a:pt x="2993" y="1162"/>
                </a:lnTo>
                <a:lnTo>
                  <a:pt x="2957" y="1172"/>
                </a:lnTo>
                <a:lnTo>
                  <a:pt x="2922" y="1179"/>
                </a:lnTo>
                <a:lnTo>
                  <a:pt x="2891" y="1181"/>
                </a:lnTo>
                <a:lnTo>
                  <a:pt x="2845" y="1181"/>
                </a:lnTo>
                <a:lnTo>
                  <a:pt x="2811" y="1179"/>
                </a:lnTo>
                <a:lnTo>
                  <a:pt x="2782" y="1176"/>
                </a:lnTo>
                <a:lnTo>
                  <a:pt x="2759" y="1172"/>
                </a:lnTo>
                <a:lnTo>
                  <a:pt x="2742" y="1170"/>
                </a:lnTo>
                <a:lnTo>
                  <a:pt x="2727" y="1166"/>
                </a:lnTo>
                <a:lnTo>
                  <a:pt x="2713" y="1164"/>
                </a:lnTo>
                <a:lnTo>
                  <a:pt x="2700" y="1164"/>
                </a:lnTo>
                <a:lnTo>
                  <a:pt x="2677" y="1166"/>
                </a:lnTo>
                <a:lnTo>
                  <a:pt x="2658" y="1172"/>
                </a:lnTo>
                <a:lnTo>
                  <a:pt x="2644" y="1183"/>
                </a:lnTo>
                <a:lnTo>
                  <a:pt x="2640" y="1197"/>
                </a:lnTo>
                <a:lnTo>
                  <a:pt x="2644" y="1210"/>
                </a:lnTo>
                <a:lnTo>
                  <a:pt x="2654" y="1223"/>
                </a:lnTo>
                <a:lnTo>
                  <a:pt x="2669" y="1235"/>
                </a:lnTo>
                <a:lnTo>
                  <a:pt x="2690" y="1246"/>
                </a:lnTo>
                <a:lnTo>
                  <a:pt x="2736" y="1269"/>
                </a:lnTo>
                <a:lnTo>
                  <a:pt x="2755" y="1283"/>
                </a:lnTo>
                <a:lnTo>
                  <a:pt x="2773" y="1300"/>
                </a:lnTo>
                <a:lnTo>
                  <a:pt x="2784" y="1323"/>
                </a:lnTo>
                <a:lnTo>
                  <a:pt x="2788" y="1348"/>
                </a:lnTo>
                <a:lnTo>
                  <a:pt x="2782" y="1371"/>
                </a:lnTo>
                <a:lnTo>
                  <a:pt x="2771" y="1392"/>
                </a:lnTo>
                <a:lnTo>
                  <a:pt x="2750" y="1411"/>
                </a:lnTo>
                <a:lnTo>
                  <a:pt x="2727" y="1427"/>
                </a:lnTo>
                <a:lnTo>
                  <a:pt x="2700" y="1438"/>
                </a:lnTo>
                <a:lnTo>
                  <a:pt x="2675" y="1448"/>
                </a:lnTo>
                <a:lnTo>
                  <a:pt x="2650" y="1456"/>
                </a:lnTo>
                <a:lnTo>
                  <a:pt x="2629" y="1459"/>
                </a:lnTo>
                <a:lnTo>
                  <a:pt x="2560" y="1477"/>
                </a:lnTo>
                <a:lnTo>
                  <a:pt x="2500" y="1496"/>
                </a:lnTo>
                <a:lnTo>
                  <a:pt x="2449" y="1523"/>
                </a:lnTo>
                <a:lnTo>
                  <a:pt x="2399" y="1557"/>
                </a:lnTo>
                <a:lnTo>
                  <a:pt x="2349" y="1601"/>
                </a:lnTo>
                <a:lnTo>
                  <a:pt x="2330" y="1621"/>
                </a:lnTo>
                <a:lnTo>
                  <a:pt x="2309" y="1644"/>
                </a:lnTo>
                <a:lnTo>
                  <a:pt x="2282" y="1667"/>
                </a:lnTo>
                <a:lnTo>
                  <a:pt x="2253" y="1690"/>
                </a:lnTo>
                <a:lnTo>
                  <a:pt x="2222" y="1709"/>
                </a:lnTo>
                <a:lnTo>
                  <a:pt x="2190" y="1720"/>
                </a:lnTo>
                <a:lnTo>
                  <a:pt x="2157" y="1722"/>
                </a:lnTo>
                <a:lnTo>
                  <a:pt x="2123" y="1713"/>
                </a:lnTo>
                <a:lnTo>
                  <a:pt x="2098" y="1745"/>
                </a:lnTo>
                <a:lnTo>
                  <a:pt x="2071" y="1780"/>
                </a:lnTo>
                <a:lnTo>
                  <a:pt x="2046" y="1812"/>
                </a:lnTo>
                <a:lnTo>
                  <a:pt x="2027" y="1843"/>
                </a:lnTo>
                <a:lnTo>
                  <a:pt x="2017" y="1874"/>
                </a:lnTo>
                <a:lnTo>
                  <a:pt x="2017" y="1897"/>
                </a:lnTo>
                <a:lnTo>
                  <a:pt x="2019" y="1927"/>
                </a:lnTo>
                <a:lnTo>
                  <a:pt x="2025" y="1964"/>
                </a:lnTo>
                <a:lnTo>
                  <a:pt x="2034" y="2004"/>
                </a:lnTo>
                <a:lnTo>
                  <a:pt x="2046" y="2048"/>
                </a:lnTo>
                <a:lnTo>
                  <a:pt x="2059" y="2096"/>
                </a:lnTo>
                <a:lnTo>
                  <a:pt x="2090" y="2188"/>
                </a:lnTo>
                <a:lnTo>
                  <a:pt x="2107" y="2230"/>
                </a:lnTo>
                <a:lnTo>
                  <a:pt x="2123" y="2269"/>
                </a:lnTo>
                <a:lnTo>
                  <a:pt x="2140" y="2301"/>
                </a:lnTo>
                <a:lnTo>
                  <a:pt x="2155" y="2326"/>
                </a:lnTo>
                <a:lnTo>
                  <a:pt x="2169" y="2342"/>
                </a:lnTo>
                <a:lnTo>
                  <a:pt x="2182" y="2347"/>
                </a:lnTo>
                <a:lnTo>
                  <a:pt x="2203" y="2342"/>
                </a:lnTo>
                <a:lnTo>
                  <a:pt x="2228" y="2328"/>
                </a:lnTo>
                <a:lnTo>
                  <a:pt x="2259" y="2309"/>
                </a:lnTo>
                <a:lnTo>
                  <a:pt x="2293" y="2284"/>
                </a:lnTo>
                <a:lnTo>
                  <a:pt x="2334" y="2257"/>
                </a:lnTo>
                <a:lnTo>
                  <a:pt x="2380" y="2225"/>
                </a:lnTo>
                <a:lnTo>
                  <a:pt x="2429" y="2190"/>
                </a:lnTo>
                <a:lnTo>
                  <a:pt x="2483" y="2154"/>
                </a:lnTo>
                <a:lnTo>
                  <a:pt x="2554" y="2106"/>
                </a:lnTo>
                <a:lnTo>
                  <a:pt x="2623" y="2064"/>
                </a:lnTo>
                <a:lnTo>
                  <a:pt x="2686" y="2027"/>
                </a:lnTo>
                <a:lnTo>
                  <a:pt x="2744" y="1993"/>
                </a:lnTo>
                <a:lnTo>
                  <a:pt x="2796" y="1964"/>
                </a:lnTo>
                <a:lnTo>
                  <a:pt x="2840" y="1937"/>
                </a:lnTo>
                <a:lnTo>
                  <a:pt x="2876" y="1916"/>
                </a:lnTo>
                <a:lnTo>
                  <a:pt x="2903" y="1899"/>
                </a:lnTo>
                <a:lnTo>
                  <a:pt x="2920" y="1883"/>
                </a:lnTo>
                <a:lnTo>
                  <a:pt x="2926" y="1872"/>
                </a:lnTo>
                <a:lnTo>
                  <a:pt x="2922" y="1855"/>
                </a:lnTo>
                <a:lnTo>
                  <a:pt x="2914" y="1839"/>
                </a:lnTo>
                <a:lnTo>
                  <a:pt x="2905" y="1824"/>
                </a:lnTo>
                <a:lnTo>
                  <a:pt x="2897" y="1812"/>
                </a:lnTo>
                <a:lnTo>
                  <a:pt x="2893" y="1805"/>
                </a:lnTo>
                <a:lnTo>
                  <a:pt x="2888" y="1799"/>
                </a:lnTo>
                <a:lnTo>
                  <a:pt x="2876" y="1782"/>
                </a:lnTo>
                <a:lnTo>
                  <a:pt x="2874" y="1778"/>
                </a:lnTo>
                <a:lnTo>
                  <a:pt x="2874" y="1776"/>
                </a:lnTo>
                <a:lnTo>
                  <a:pt x="2872" y="1772"/>
                </a:lnTo>
                <a:lnTo>
                  <a:pt x="2872" y="1768"/>
                </a:lnTo>
                <a:lnTo>
                  <a:pt x="2870" y="1764"/>
                </a:lnTo>
                <a:lnTo>
                  <a:pt x="2867" y="1759"/>
                </a:lnTo>
                <a:lnTo>
                  <a:pt x="2865" y="1753"/>
                </a:lnTo>
                <a:lnTo>
                  <a:pt x="2861" y="1747"/>
                </a:lnTo>
                <a:lnTo>
                  <a:pt x="2857" y="1738"/>
                </a:lnTo>
                <a:lnTo>
                  <a:pt x="2855" y="1732"/>
                </a:lnTo>
                <a:lnTo>
                  <a:pt x="2855" y="1718"/>
                </a:lnTo>
                <a:lnTo>
                  <a:pt x="2851" y="1715"/>
                </a:lnTo>
                <a:lnTo>
                  <a:pt x="2849" y="1711"/>
                </a:lnTo>
                <a:lnTo>
                  <a:pt x="2847" y="1705"/>
                </a:lnTo>
                <a:lnTo>
                  <a:pt x="2847" y="1678"/>
                </a:lnTo>
                <a:lnTo>
                  <a:pt x="2844" y="1674"/>
                </a:lnTo>
                <a:lnTo>
                  <a:pt x="2844" y="1672"/>
                </a:lnTo>
                <a:lnTo>
                  <a:pt x="2842" y="1668"/>
                </a:lnTo>
                <a:lnTo>
                  <a:pt x="2842" y="1659"/>
                </a:lnTo>
                <a:lnTo>
                  <a:pt x="2844" y="1653"/>
                </a:lnTo>
                <a:lnTo>
                  <a:pt x="2844" y="1651"/>
                </a:lnTo>
                <a:lnTo>
                  <a:pt x="2845" y="1647"/>
                </a:lnTo>
                <a:lnTo>
                  <a:pt x="2845" y="1645"/>
                </a:lnTo>
                <a:lnTo>
                  <a:pt x="2847" y="1644"/>
                </a:lnTo>
                <a:lnTo>
                  <a:pt x="2847" y="1640"/>
                </a:lnTo>
                <a:lnTo>
                  <a:pt x="2845" y="1638"/>
                </a:lnTo>
                <a:lnTo>
                  <a:pt x="2838" y="1622"/>
                </a:lnTo>
                <a:lnTo>
                  <a:pt x="2838" y="1617"/>
                </a:lnTo>
                <a:lnTo>
                  <a:pt x="2840" y="1613"/>
                </a:lnTo>
                <a:lnTo>
                  <a:pt x="2844" y="1609"/>
                </a:lnTo>
                <a:lnTo>
                  <a:pt x="2847" y="1601"/>
                </a:lnTo>
                <a:lnTo>
                  <a:pt x="2847" y="1594"/>
                </a:lnTo>
                <a:lnTo>
                  <a:pt x="2842" y="1588"/>
                </a:lnTo>
                <a:lnTo>
                  <a:pt x="2842" y="1584"/>
                </a:lnTo>
                <a:lnTo>
                  <a:pt x="2844" y="1569"/>
                </a:lnTo>
                <a:lnTo>
                  <a:pt x="2845" y="1559"/>
                </a:lnTo>
                <a:lnTo>
                  <a:pt x="2853" y="1551"/>
                </a:lnTo>
                <a:lnTo>
                  <a:pt x="2853" y="1542"/>
                </a:lnTo>
                <a:lnTo>
                  <a:pt x="2857" y="1530"/>
                </a:lnTo>
                <a:lnTo>
                  <a:pt x="2865" y="1519"/>
                </a:lnTo>
                <a:lnTo>
                  <a:pt x="2874" y="1511"/>
                </a:lnTo>
                <a:lnTo>
                  <a:pt x="2886" y="1502"/>
                </a:lnTo>
                <a:lnTo>
                  <a:pt x="2895" y="1500"/>
                </a:lnTo>
                <a:lnTo>
                  <a:pt x="2897" y="1496"/>
                </a:lnTo>
                <a:lnTo>
                  <a:pt x="2905" y="1488"/>
                </a:lnTo>
                <a:lnTo>
                  <a:pt x="2911" y="1488"/>
                </a:lnTo>
                <a:lnTo>
                  <a:pt x="2957" y="1417"/>
                </a:lnTo>
                <a:lnTo>
                  <a:pt x="3008" y="1350"/>
                </a:lnTo>
                <a:lnTo>
                  <a:pt x="3068" y="1287"/>
                </a:lnTo>
                <a:lnTo>
                  <a:pt x="3110" y="1250"/>
                </a:lnTo>
                <a:lnTo>
                  <a:pt x="3152" y="1218"/>
                </a:lnTo>
                <a:lnTo>
                  <a:pt x="3196" y="1191"/>
                </a:lnTo>
                <a:lnTo>
                  <a:pt x="3240" y="1170"/>
                </a:lnTo>
                <a:lnTo>
                  <a:pt x="3285" y="1154"/>
                </a:lnTo>
                <a:lnTo>
                  <a:pt x="3323" y="1145"/>
                </a:lnTo>
                <a:lnTo>
                  <a:pt x="3359" y="1141"/>
                </a:lnTo>
                <a:lnTo>
                  <a:pt x="3396" y="1143"/>
                </a:lnTo>
                <a:lnTo>
                  <a:pt x="3425" y="1149"/>
                </a:lnTo>
                <a:lnTo>
                  <a:pt x="3448" y="1154"/>
                </a:lnTo>
                <a:lnTo>
                  <a:pt x="3465" y="1162"/>
                </a:lnTo>
                <a:lnTo>
                  <a:pt x="3476" y="1168"/>
                </a:lnTo>
                <a:lnTo>
                  <a:pt x="3486" y="1170"/>
                </a:lnTo>
                <a:lnTo>
                  <a:pt x="3495" y="1166"/>
                </a:lnTo>
                <a:lnTo>
                  <a:pt x="3507" y="1160"/>
                </a:lnTo>
                <a:lnTo>
                  <a:pt x="3518" y="1151"/>
                </a:lnTo>
                <a:lnTo>
                  <a:pt x="3532" y="1145"/>
                </a:lnTo>
                <a:lnTo>
                  <a:pt x="3536" y="1143"/>
                </a:lnTo>
                <a:lnTo>
                  <a:pt x="3538" y="1143"/>
                </a:lnTo>
                <a:lnTo>
                  <a:pt x="3540" y="1141"/>
                </a:lnTo>
                <a:lnTo>
                  <a:pt x="3547" y="1141"/>
                </a:lnTo>
                <a:lnTo>
                  <a:pt x="3553" y="1145"/>
                </a:lnTo>
                <a:lnTo>
                  <a:pt x="3559" y="1147"/>
                </a:lnTo>
                <a:lnTo>
                  <a:pt x="3563" y="1152"/>
                </a:lnTo>
                <a:lnTo>
                  <a:pt x="3566" y="1156"/>
                </a:lnTo>
                <a:lnTo>
                  <a:pt x="3570" y="1164"/>
                </a:lnTo>
                <a:lnTo>
                  <a:pt x="3570" y="1168"/>
                </a:lnTo>
                <a:lnTo>
                  <a:pt x="3568" y="1172"/>
                </a:lnTo>
                <a:lnTo>
                  <a:pt x="3568" y="1174"/>
                </a:lnTo>
                <a:lnTo>
                  <a:pt x="3566" y="1177"/>
                </a:lnTo>
                <a:lnTo>
                  <a:pt x="3561" y="1191"/>
                </a:lnTo>
                <a:lnTo>
                  <a:pt x="3553" y="1202"/>
                </a:lnTo>
                <a:lnTo>
                  <a:pt x="3547" y="1214"/>
                </a:lnTo>
                <a:lnTo>
                  <a:pt x="3543" y="1223"/>
                </a:lnTo>
                <a:lnTo>
                  <a:pt x="3545" y="1229"/>
                </a:lnTo>
                <a:lnTo>
                  <a:pt x="3551" y="1239"/>
                </a:lnTo>
                <a:lnTo>
                  <a:pt x="3561" y="1252"/>
                </a:lnTo>
                <a:lnTo>
                  <a:pt x="3568" y="1269"/>
                </a:lnTo>
                <a:lnTo>
                  <a:pt x="3578" y="1293"/>
                </a:lnTo>
                <a:lnTo>
                  <a:pt x="3584" y="1321"/>
                </a:lnTo>
                <a:lnTo>
                  <a:pt x="3586" y="1360"/>
                </a:lnTo>
                <a:lnTo>
                  <a:pt x="3582" y="1404"/>
                </a:lnTo>
                <a:lnTo>
                  <a:pt x="3572" y="1452"/>
                </a:lnTo>
                <a:lnTo>
                  <a:pt x="3555" y="1502"/>
                </a:lnTo>
                <a:lnTo>
                  <a:pt x="3532" y="1555"/>
                </a:lnTo>
                <a:lnTo>
                  <a:pt x="3505" y="1607"/>
                </a:lnTo>
                <a:lnTo>
                  <a:pt x="3472" y="1657"/>
                </a:lnTo>
                <a:lnTo>
                  <a:pt x="3438" y="1703"/>
                </a:lnTo>
                <a:lnTo>
                  <a:pt x="3407" y="1738"/>
                </a:lnTo>
                <a:lnTo>
                  <a:pt x="3380" y="1762"/>
                </a:lnTo>
                <a:lnTo>
                  <a:pt x="3355" y="1784"/>
                </a:lnTo>
                <a:lnTo>
                  <a:pt x="3336" y="1799"/>
                </a:lnTo>
                <a:lnTo>
                  <a:pt x="3323" y="1810"/>
                </a:lnTo>
                <a:lnTo>
                  <a:pt x="3313" y="1824"/>
                </a:lnTo>
                <a:lnTo>
                  <a:pt x="3306" y="1839"/>
                </a:lnTo>
                <a:lnTo>
                  <a:pt x="3296" y="1851"/>
                </a:lnTo>
                <a:lnTo>
                  <a:pt x="3290" y="1855"/>
                </a:lnTo>
                <a:lnTo>
                  <a:pt x="3286" y="1856"/>
                </a:lnTo>
                <a:lnTo>
                  <a:pt x="3277" y="1856"/>
                </a:lnTo>
                <a:lnTo>
                  <a:pt x="3273" y="1860"/>
                </a:lnTo>
                <a:lnTo>
                  <a:pt x="3271" y="1864"/>
                </a:lnTo>
                <a:lnTo>
                  <a:pt x="3267" y="1868"/>
                </a:lnTo>
                <a:lnTo>
                  <a:pt x="3262" y="1870"/>
                </a:lnTo>
                <a:lnTo>
                  <a:pt x="3246" y="1870"/>
                </a:lnTo>
                <a:lnTo>
                  <a:pt x="3244" y="1868"/>
                </a:lnTo>
                <a:lnTo>
                  <a:pt x="3240" y="1872"/>
                </a:lnTo>
                <a:lnTo>
                  <a:pt x="3240" y="1874"/>
                </a:lnTo>
                <a:lnTo>
                  <a:pt x="3239" y="1878"/>
                </a:lnTo>
                <a:lnTo>
                  <a:pt x="3237" y="1879"/>
                </a:lnTo>
                <a:lnTo>
                  <a:pt x="3233" y="1881"/>
                </a:lnTo>
                <a:lnTo>
                  <a:pt x="3227" y="1881"/>
                </a:lnTo>
                <a:lnTo>
                  <a:pt x="3223" y="1883"/>
                </a:lnTo>
                <a:lnTo>
                  <a:pt x="3221" y="1883"/>
                </a:lnTo>
                <a:lnTo>
                  <a:pt x="3210" y="1887"/>
                </a:lnTo>
                <a:lnTo>
                  <a:pt x="3206" y="1891"/>
                </a:lnTo>
                <a:lnTo>
                  <a:pt x="3200" y="1895"/>
                </a:lnTo>
                <a:lnTo>
                  <a:pt x="3185" y="1899"/>
                </a:lnTo>
                <a:lnTo>
                  <a:pt x="3193" y="1901"/>
                </a:lnTo>
                <a:lnTo>
                  <a:pt x="3208" y="1901"/>
                </a:lnTo>
                <a:lnTo>
                  <a:pt x="3239" y="1897"/>
                </a:lnTo>
                <a:lnTo>
                  <a:pt x="3248" y="1897"/>
                </a:lnTo>
                <a:lnTo>
                  <a:pt x="3258" y="1895"/>
                </a:lnTo>
                <a:lnTo>
                  <a:pt x="3288" y="1891"/>
                </a:lnTo>
                <a:lnTo>
                  <a:pt x="3300" y="1889"/>
                </a:lnTo>
                <a:lnTo>
                  <a:pt x="3304" y="1889"/>
                </a:lnTo>
                <a:lnTo>
                  <a:pt x="3308" y="1887"/>
                </a:lnTo>
                <a:lnTo>
                  <a:pt x="3311" y="1887"/>
                </a:lnTo>
                <a:lnTo>
                  <a:pt x="3315" y="1885"/>
                </a:lnTo>
                <a:lnTo>
                  <a:pt x="3329" y="1885"/>
                </a:lnTo>
                <a:lnTo>
                  <a:pt x="3331" y="1887"/>
                </a:lnTo>
                <a:lnTo>
                  <a:pt x="3334" y="1887"/>
                </a:lnTo>
                <a:lnTo>
                  <a:pt x="3344" y="1885"/>
                </a:lnTo>
                <a:lnTo>
                  <a:pt x="3357" y="1883"/>
                </a:lnTo>
                <a:lnTo>
                  <a:pt x="3373" y="1887"/>
                </a:lnTo>
                <a:lnTo>
                  <a:pt x="3378" y="1885"/>
                </a:lnTo>
                <a:lnTo>
                  <a:pt x="3405" y="1885"/>
                </a:lnTo>
                <a:lnTo>
                  <a:pt x="3409" y="1887"/>
                </a:lnTo>
                <a:lnTo>
                  <a:pt x="3413" y="1891"/>
                </a:lnTo>
                <a:lnTo>
                  <a:pt x="3417" y="1891"/>
                </a:lnTo>
                <a:lnTo>
                  <a:pt x="3448" y="1895"/>
                </a:lnTo>
                <a:lnTo>
                  <a:pt x="3449" y="1897"/>
                </a:lnTo>
                <a:lnTo>
                  <a:pt x="3453" y="1897"/>
                </a:lnTo>
                <a:lnTo>
                  <a:pt x="3459" y="1902"/>
                </a:lnTo>
                <a:lnTo>
                  <a:pt x="3478" y="1904"/>
                </a:lnTo>
                <a:lnTo>
                  <a:pt x="3494" y="1910"/>
                </a:lnTo>
                <a:lnTo>
                  <a:pt x="3505" y="1922"/>
                </a:lnTo>
                <a:lnTo>
                  <a:pt x="3509" y="1924"/>
                </a:lnTo>
                <a:lnTo>
                  <a:pt x="3518" y="1924"/>
                </a:lnTo>
                <a:lnTo>
                  <a:pt x="3520" y="1926"/>
                </a:lnTo>
                <a:lnTo>
                  <a:pt x="3524" y="1927"/>
                </a:lnTo>
                <a:lnTo>
                  <a:pt x="3536" y="1935"/>
                </a:lnTo>
                <a:lnTo>
                  <a:pt x="3543" y="1943"/>
                </a:lnTo>
                <a:lnTo>
                  <a:pt x="3543" y="1952"/>
                </a:lnTo>
                <a:lnTo>
                  <a:pt x="3547" y="1954"/>
                </a:lnTo>
                <a:lnTo>
                  <a:pt x="3553" y="1956"/>
                </a:lnTo>
                <a:lnTo>
                  <a:pt x="3557" y="1956"/>
                </a:lnTo>
                <a:lnTo>
                  <a:pt x="3561" y="1958"/>
                </a:lnTo>
                <a:lnTo>
                  <a:pt x="3563" y="1958"/>
                </a:lnTo>
                <a:lnTo>
                  <a:pt x="3564" y="1962"/>
                </a:lnTo>
                <a:lnTo>
                  <a:pt x="3570" y="1968"/>
                </a:lnTo>
                <a:lnTo>
                  <a:pt x="3574" y="1970"/>
                </a:lnTo>
                <a:lnTo>
                  <a:pt x="3576" y="1972"/>
                </a:lnTo>
                <a:lnTo>
                  <a:pt x="3580" y="1979"/>
                </a:lnTo>
                <a:lnTo>
                  <a:pt x="3580" y="1985"/>
                </a:lnTo>
                <a:lnTo>
                  <a:pt x="3591" y="1989"/>
                </a:lnTo>
                <a:lnTo>
                  <a:pt x="3597" y="1993"/>
                </a:lnTo>
                <a:lnTo>
                  <a:pt x="3603" y="1998"/>
                </a:lnTo>
                <a:lnTo>
                  <a:pt x="3605" y="2004"/>
                </a:lnTo>
                <a:lnTo>
                  <a:pt x="3609" y="2010"/>
                </a:lnTo>
                <a:lnTo>
                  <a:pt x="3609" y="2025"/>
                </a:lnTo>
                <a:lnTo>
                  <a:pt x="3611" y="2027"/>
                </a:lnTo>
                <a:lnTo>
                  <a:pt x="3618" y="2031"/>
                </a:lnTo>
                <a:lnTo>
                  <a:pt x="3624" y="2035"/>
                </a:lnTo>
                <a:lnTo>
                  <a:pt x="3628" y="2044"/>
                </a:lnTo>
                <a:lnTo>
                  <a:pt x="3632" y="2056"/>
                </a:lnTo>
                <a:lnTo>
                  <a:pt x="3632" y="2073"/>
                </a:lnTo>
                <a:lnTo>
                  <a:pt x="3634" y="2077"/>
                </a:lnTo>
                <a:lnTo>
                  <a:pt x="3634" y="2079"/>
                </a:lnTo>
                <a:lnTo>
                  <a:pt x="3628" y="2108"/>
                </a:lnTo>
                <a:lnTo>
                  <a:pt x="3609" y="2136"/>
                </a:lnTo>
                <a:lnTo>
                  <a:pt x="3580" y="2161"/>
                </a:lnTo>
                <a:lnTo>
                  <a:pt x="3541" y="2184"/>
                </a:lnTo>
                <a:lnTo>
                  <a:pt x="3495" y="2204"/>
                </a:lnTo>
                <a:lnTo>
                  <a:pt x="3440" y="2219"/>
                </a:lnTo>
                <a:lnTo>
                  <a:pt x="3377" y="2232"/>
                </a:lnTo>
                <a:lnTo>
                  <a:pt x="3308" y="2240"/>
                </a:lnTo>
                <a:lnTo>
                  <a:pt x="3233" y="2242"/>
                </a:lnTo>
                <a:lnTo>
                  <a:pt x="3194" y="2240"/>
                </a:lnTo>
                <a:lnTo>
                  <a:pt x="3164" y="2232"/>
                </a:lnTo>
                <a:lnTo>
                  <a:pt x="3139" y="2223"/>
                </a:lnTo>
                <a:lnTo>
                  <a:pt x="3122" y="2213"/>
                </a:lnTo>
                <a:lnTo>
                  <a:pt x="3112" y="2202"/>
                </a:lnTo>
                <a:lnTo>
                  <a:pt x="3106" y="2194"/>
                </a:lnTo>
                <a:lnTo>
                  <a:pt x="3104" y="2188"/>
                </a:lnTo>
                <a:lnTo>
                  <a:pt x="3104" y="2179"/>
                </a:lnTo>
                <a:lnTo>
                  <a:pt x="3100" y="2171"/>
                </a:lnTo>
                <a:lnTo>
                  <a:pt x="3097" y="2160"/>
                </a:lnTo>
                <a:lnTo>
                  <a:pt x="3099" y="2148"/>
                </a:lnTo>
                <a:lnTo>
                  <a:pt x="3097" y="2144"/>
                </a:lnTo>
                <a:lnTo>
                  <a:pt x="3097" y="2140"/>
                </a:lnTo>
                <a:lnTo>
                  <a:pt x="3095" y="2135"/>
                </a:lnTo>
                <a:lnTo>
                  <a:pt x="3095" y="2129"/>
                </a:lnTo>
                <a:lnTo>
                  <a:pt x="3097" y="2121"/>
                </a:lnTo>
                <a:lnTo>
                  <a:pt x="3097" y="2117"/>
                </a:lnTo>
                <a:lnTo>
                  <a:pt x="3099" y="2113"/>
                </a:lnTo>
                <a:lnTo>
                  <a:pt x="3102" y="2110"/>
                </a:lnTo>
                <a:lnTo>
                  <a:pt x="3104" y="2106"/>
                </a:lnTo>
                <a:lnTo>
                  <a:pt x="3104" y="2098"/>
                </a:lnTo>
                <a:lnTo>
                  <a:pt x="3102" y="2094"/>
                </a:lnTo>
                <a:lnTo>
                  <a:pt x="3102" y="2087"/>
                </a:lnTo>
                <a:lnTo>
                  <a:pt x="3104" y="2081"/>
                </a:lnTo>
                <a:lnTo>
                  <a:pt x="3108" y="2073"/>
                </a:lnTo>
                <a:lnTo>
                  <a:pt x="3110" y="2066"/>
                </a:lnTo>
                <a:lnTo>
                  <a:pt x="3112" y="2062"/>
                </a:lnTo>
                <a:lnTo>
                  <a:pt x="3112" y="2060"/>
                </a:lnTo>
                <a:lnTo>
                  <a:pt x="3114" y="2058"/>
                </a:lnTo>
                <a:lnTo>
                  <a:pt x="3116" y="2058"/>
                </a:lnTo>
                <a:lnTo>
                  <a:pt x="3118" y="2056"/>
                </a:lnTo>
                <a:lnTo>
                  <a:pt x="3122" y="2048"/>
                </a:lnTo>
                <a:lnTo>
                  <a:pt x="3123" y="2046"/>
                </a:lnTo>
                <a:lnTo>
                  <a:pt x="3125" y="2046"/>
                </a:lnTo>
                <a:lnTo>
                  <a:pt x="3125" y="2029"/>
                </a:lnTo>
                <a:lnTo>
                  <a:pt x="3127" y="2025"/>
                </a:lnTo>
                <a:lnTo>
                  <a:pt x="3131" y="2021"/>
                </a:lnTo>
                <a:lnTo>
                  <a:pt x="3135" y="2019"/>
                </a:lnTo>
                <a:lnTo>
                  <a:pt x="3141" y="2018"/>
                </a:lnTo>
                <a:lnTo>
                  <a:pt x="3141" y="2016"/>
                </a:lnTo>
                <a:lnTo>
                  <a:pt x="3143" y="2014"/>
                </a:lnTo>
                <a:lnTo>
                  <a:pt x="3143" y="2010"/>
                </a:lnTo>
                <a:lnTo>
                  <a:pt x="3154" y="1998"/>
                </a:lnTo>
                <a:lnTo>
                  <a:pt x="3160" y="1996"/>
                </a:lnTo>
                <a:lnTo>
                  <a:pt x="3162" y="1996"/>
                </a:lnTo>
                <a:lnTo>
                  <a:pt x="3164" y="1995"/>
                </a:lnTo>
                <a:lnTo>
                  <a:pt x="3164" y="1987"/>
                </a:lnTo>
                <a:lnTo>
                  <a:pt x="3166" y="1983"/>
                </a:lnTo>
                <a:lnTo>
                  <a:pt x="3170" y="1979"/>
                </a:lnTo>
                <a:lnTo>
                  <a:pt x="3173" y="1977"/>
                </a:lnTo>
                <a:lnTo>
                  <a:pt x="3175" y="1977"/>
                </a:lnTo>
                <a:lnTo>
                  <a:pt x="3191" y="1962"/>
                </a:lnTo>
                <a:lnTo>
                  <a:pt x="3200" y="1956"/>
                </a:lnTo>
                <a:lnTo>
                  <a:pt x="3212" y="1952"/>
                </a:lnTo>
                <a:lnTo>
                  <a:pt x="3179" y="1952"/>
                </a:lnTo>
                <a:lnTo>
                  <a:pt x="3154" y="1956"/>
                </a:lnTo>
                <a:lnTo>
                  <a:pt x="3131" y="1960"/>
                </a:lnTo>
                <a:lnTo>
                  <a:pt x="3112" y="1964"/>
                </a:lnTo>
                <a:lnTo>
                  <a:pt x="3070" y="1964"/>
                </a:lnTo>
                <a:lnTo>
                  <a:pt x="3054" y="1966"/>
                </a:lnTo>
                <a:lnTo>
                  <a:pt x="3031" y="1970"/>
                </a:lnTo>
                <a:lnTo>
                  <a:pt x="2999" y="1977"/>
                </a:lnTo>
                <a:lnTo>
                  <a:pt x="2961" y="1987"/>
                </a:lnTo>
                <a:lnTo>
                  <a:pt x="2918" y="2002"/>
                </a:lnTo>
                <a:lnTo>
                  <a:pt x="2872" y="2021"/>
                </a:lnTo>
                <a:lnTo>
                  <a:pt x="2776" y="2067"/>
                </a:lnTo>
                <a:lnTo>
                  <a:pt x="2730" y="2090"/>
                </a:lnTo>
                <a:lnTo>
                  <a:pt x="2690" y="2113"/>
                </a:lnTo>
                <a:lnTo>
                  <a:pt x="2656" y="2135"/>
                </a:lnTo>
                <a:lnTo>
                  <a:pt x="2623" y="2156"/>
                </a:lnTo>
                <a:lnTo>
                  <a:pt x="2585" y="2181"/>
                </a:lnTo>
                <a:lnTo>
                  <a:pt x="2541" y="2211"/>
                </a:lnTo>
                <a:lnTo>
                  <a:pt x="2493" y="2246"/>
                </a:lnTo>
                <a:lnTo>
                  <a:pt x="2445" y="2284"/>
                </a:lnTo>
                <a:lnTo>
                  <a:pt x="2395" y="2324"/>
                </a:lnTo>
                <a:lnTo>
                  <a:pt x="2345" y="2369"/>
                </a:lnTo>
                <a:lnTo>
                  <a:pt x="2301" y="2413"/>
                </a:lnTo>
                <a:lnTo>
                  <a:pt x="2259" y="2459"/>
                </a:lnTo>
                <a:lnTo>
                  <a:pt x="2224" y="2505"/>
                </a:lnTo>
                <a:lnTo>
                  <a:pt x="2195" y="2549"/>
                </a:lnTo>
                <a:lnTo>
                  <a:pt x="2190" y="2564"/>
                </a:lnTo>
                <a:lnTo>
                  <a:pt x="2182" y="2591"/>
                </a:lnTo>
                <a:lnTo>
                  <a:pt x="2172" y="2626"/>
                </a:lnTo>
                <a:lnTo>
                  <a:pt x="2163" y="2666"/>
                </a:lnTo>
                <a:lnTo>
                  <a:pt x="2151" y="2714"/>
                </a:lnTo>
                <a:lnTo>
                  <a:pt x="2138" y="2764"/>
                </a:lnTo>
                <a:lnTo>
                  <a:pt x="2098" y="2919"/>
                </a:lnTo>
                <a:lnTo>
                  <a:pt x="2082" y="2971"/>
                </a:lnTo>
                <a:lnTo>
                  <a:pt x="2069" y="3021"/>
                </a:lnTo>
                <a:lnTo>
                  <a:pt x="2055" y="3065"/>
                </a:lnTo>
                <a:lnTo>
                  <a:pt x="2044" y="3107"/>
                </a:lnTo>
                <a:lnTo>
                  <a:pt x="2032" y="3144"/>
                </a:lnTo>
                <a:lnTo>
                  <a:pt x="2025" y="3172"/>
                </a:lnTo>
                <a:lnTo>
                  <a:pt x="2019" y="3195"/>
                </a:lnTo>
                <a:lnTo>
                  <a:pt x="2017" y="3209"/>
                </a:lnTo>
                <a:lnTo>
                  <a:pt x="2034" y="3186"/>
                </a:lnTo>
                <a:lnTo>
                  <a:pt x="2054" y="3168"/>
                </a:lnTo>
                <a:lnTo>
                  <a:pt x="2073" y="3155"/>
                </a:lnTo>
                <a:lnTo>
                  <a:pt x="2092" y="3151"/>
                </a:lnTo>
                <a:lnTo>
                  <a:pt x="2109" y="3153"/>
                </a:lnTo>
                <a:lnTo>
                  <a:pt x="2119" y="3163"/>
                </a:lnTo>
                <a:lnTo>
                  <a:pt x="2125" y="3174"/>
                </a:lnTo>
                <a:lnTo>
                  <a:pt x="2128" y="3188"/>
                </a:lnTo>
                <a:lnTo>
                  <a:pt x="2130" y="3199"/>
                </a:lnTo>
                <a:lnTo>
                  <a:pt x="2130" y="3209"/>
                </a:lnTo>
                <a:lnTo>
                  <a:pt x="2132" y="3213"/>
                </a:lnTo>
                <a:lnTo>
                  <a:pt x="2134" y="3213"/>
                </a:lnTo>
                <a:lnTo>
                  <a:pt x="2138" y="3211"/>
                </a:lnTo>
                <a:lnTo>
                  <a:pt x="2138" y="3209"/>
                </a:lnTo>
                <a:lnTo>
                  <a:pt x="2140" y="3203"/>
                </a:lnTo>
                <a:lnTo>
                  <a:pt x="2140" y="3172"/>
                </a:lnTo>
                <a:lnTo>
                  <a:pt x="2144" y="3153"/>
                </a:lnTo>
                <a:lnTo>
                  <a:pt x="2151" y="3128"/>
                </a:lnTo>
                <a:lnTo>
                  <a:pt x="2165" y="3103"/>
                </a:lnTo>
                <a:lnTo>
                  <a:pt x="2195" y="3063"/>
                </a:lnTo>
                <a:lnTo>
                  <a:pt x="2238" y="3023"/>
                </a:lnTo>
                <a:lnTo>
                  <a:pt x="2287" y="2980"/>
                </a:lnTo>
                <a:lnTo>
                  <a:pt x="2312" y="2956"/>
                </a:lnTo>
                <a:lnTo>
                  <a:pt x="2334" y="2921"/>
                </a:lnTo>
                <a:lnTo>
                  <a:pt x="2355" y="2881"/>
                </a:lnTo>
                <a:lnTo>
                  <a:pt x="2372" y="2839"/>
                </a:lnTo>
                <a:lnTo>
                  <a:pt x="2403" y="2754"/>
                </a:lnTo>
                <a:lnTo>
                  <a:pt x="2416" y="2720"/>
                </a:lnTo>
                <a:lnTo>
                  <a:pt x="2431" y="2687"/>
                </a:lnTo>
                <a:lnTo>
                  <a:pt x="2450" y="2656"/>
                </a:lnTo>
                <a:lnTo>
                  <a:pt x="2472" y="2628"/>
                </a:lnTo>
                <a:lnTo>
                  <a:pt x="2495" y="2606"/>
                </a:lnTo>
                <a:lnTo>
                  <a:pt x="2521" y="2593"/>
                </a:lnTo>
                <a:lnTo>
                  <a:pt x="2550" y="2587"/>
                </a:lnTo>
                <a:lnTo>
                  <a:pt x="2573" y="2591"/>
                </a:lnTo>
                <a:lnTo>
                  <a:pt x="2592" y="2599"/>
                </a:lnTo>
                <a:lnTo>
                  <a:pt x="2610" y="2612"/>
                </a:lnTo>
                <a:lnTo>
                  <a:pt x="2623" y="2626"/>
                </a:lnTo>
                <a:lnTo>
                  <a:pt x="2633" y="2639"/>
                </a:lnTo>
                <a:lnTo>
                  <a:pt x="2640" y="2649"/>
                </a:lnTo>
                <a:lnTo>
                  <a:pt x="2648" y="2664"/>
                </a:lnTo>
                <a:lnTo>
                  <a:pt x="2656" y="2683"/>
                </a:lnTo>
                <a:lnTo>
                  <a:pt x="2663" y="2699"/>
                </a:lnTo>
                <a:lnTo>
                  <a:pt x="2673" y="2710"/>
                </a:lnTo>
                <a:lnTo>
                  <a:pt x="2682" y="2714"/>
                </a:lnTo>
                <a:lnTo>
                  <a:pt x="2696" y="2708"/>
                </a:lnTo>
                <a:lnTo>
                  <a:pt x="2711" y="2691"/>
                </a:lnTo>
                <a:lnTo>
                  <a:pt x="2728" y="2668"/>
                </a:lnTo>
                <a:lnTo>
                  <a:pt x="2748" y="2639"/>
                </a:lnTo>
                <a:lnTo>
                  <a:pt x="2769" y="2606"/>
                </a:lnTo>
                <a:lnTo>
                  <a:pt x="2790" y="2570"/>
                </a:lnTo>
                <a:lnTo>
                  <a:pt x="2859" y="2461"/>
                </a:lnTo>
                <a:lnTo>
                  <a:pt x="2882" y="2430"/>
                </a:lnTo>
                <a:lnTo>
                  <a:pt x="2905" y="2403"/>
                </a:lnTo>
                <a:lnTo>
                  <a:pt x="2947" y="2361"/>
                </a:lnTo>
                <a:lnTo>
                  <a:pt x="2970" y="2344"/>
                </a:lnTo>
                <a:lnTo>
                  <a:pt x="2997" y="2328"/>
                </a:lnTo>
                <a:lnTo>
                  <a:pt x="3028" y="2317"/>
                </a:lnTo>
                <a:lnTo>
                  <a:pt x="3062" y="2313"/>
                </a:lnTo>
                <a:lnTo>
                  <a:pt x="3091" y="2317"/>
                </a:lnTo>
                <a:lnTo>
                  <a:pt x="3116" y="2326"/>
                </a:lnTo>
                <a:lnTo>
                  <a:pt x="3135" y="2342"/>
                </a:lnTo>
                <a:lnTo>
                  <a:pt x="3150" y="2361"/>
                </a:lnTo>
                <a:lnTo>
                  <a:pt x="3164" y="2382"/>
                </a:lnTo>
                <a:lnTo>
                  <a:pt x="3173" y="2405"/>
                </a:lnTo>
                <a:lnTo>
                  <a:pt x="3181" y="2428"/>
                </a:lnTo>
                <a:lnTo>
                  <a:pt x="3189" y="2449"/>
                </a:lnTo>
                <a:lnTo>
                  <a:pt x="3196" y="2468"/>
                </a:lnTo>
                <a:lnTo>
                  <a:pt x="3206" y="2484"/>
                </a:lnTo>
                <a:lnTo>
                  <a:pt x="3216" y="2493"/>
                </a:lnTo>
                <a:lnTo>
                  <a:pt x="3227" y="2497"/>
                </a:lnTo>
                <a:lnTo>
                  <a:pt x="3246" y="2491"/>
                </a:lnTo>
                <a:lnTo>
                  <a:pt x="3263" y="2478"/>
                </a:lnTo>
                <a:lnTo>
                  <a:pt x="3290" y="2440"/>
                </a:lnTo>
                <a:lnTo>
                  <a:pt x="3300" y="2422"/>
                </a:lnTo>
                <a:lnTo>
                  <a:pt x="3315" y="2403"/>
                </a:lnTo>
                <a:lnTo>
                  <a:pt x="3338" y="2382"/>
                </a:lnTo>
                <a:lnTo>
                  <a:pt x="3363" y="2359"/>
                </a:lnTo>
                <a:lnTo>
                  <a:pt x="3390" y="2338"/>
                </a:lnTo>
                <a:lnTo>
                  <a:pt x="3421" y="2319"/>
                </a:lnTo>
                <a:lnTo>
                  <a:pt x="3449" y="2301"/>
                </a:lnTo>
                <a:lnTo>
                  <a:pt x="3478" y="2292"/>
                </a:lnTo>
                <a:lnTo>
                  <a:pt x="3503" y="2288"/>
                </a:lnTo>
                <a:lnTo>
                  <a:pt x="3526" y="2292"/>
                </a:lnTo>
                <a:lnTo>
                  <a:pt x="3543" y="2300"/>
                </a:lnTo>
                <a:lnTo>
                  <a:pt x="3557" y="2311"/>
                </a:lnTo>
                <a:lnTo>
                  <a:pt x="3566" y="2326"/>
                </a:lnTo>
                <a:lnTo>
                  <a:pt x="3570" y="2344"/>
                </a:lnTo>
                <a:lnTo>
                  <a:pt x="3574" y="2363"/>
                </a:lnTo>
                <a:lnTo>
                  <a:pt x="3574" y="2428"/>
                </a:lnTo>
                <a:lnTo>
                  <a:pt x="3578" y="2440"/>
                </a:lnTo>
                <a:lnTo>
                  <a:pt x="3587" y="2447"/>
                </a:lnTo>
                <a:lnTo>
                  <a:pt x="3601" y="2449"/>
                </a:lnTo>
                <a:lnTo>
                  <a:pt x="3611" y="2443"/>
                </a:lnTo>
                <a:lnTo>
                  <a:pt x="3626" y="2432"/>
                </a:lnTo>
                <a:lnTo>
                  <a:pt x="3643" y="2413"/>
                </a:lnTo>
                <a:lnTo>
                  <a:pt x="3662" y="2392"/>
                </a:lnTo>
                <a:lnTo>
                  <a:pt x="3685" y="2372"/>
                </a:lnTo>
                <a:lnTo>
                  <a:pt x="3710" y="2353"/>
                </a:lnTo>
                <a:lnTo>
                  <a:pt x="3739" y="2342"/>
                </a:lnTo>
                <a:lnTo>
                  <a:pt x="3768" y="2336"/>
                </a:lnTo>
                <a:lnTo>
                  <a:pt x="3787" y="2338"/>
                </a:lnTo>
                <a:lnTo>
                  <a:pt x="3804" y="2346"/>
                </a:lnTo>
                <a:lnTo>
                  <a:pt x="3820" y="2357"/>
                </a:lnTo>
                <a:lnTo>
                  <a:pt x="3829" y="2374"/>
                </a:lnTo>
                <a:lnTo>
                  <a:pt x="3833" y="2397"/>
                </a:lnTo>
                <a:lnTo>
                  <a:pt x="3831" y="2428"/>
                </a:lnTo>
                <a:lnTo>
                  <a:pt x="3829" y="2451"/>
                </a:lnTo>
                <a:lnTo>
                  <a:pt x="3827" y="2466"/>
                </a:lnTo>
                <a:lnTo>
                  <a:pt x="3831" y="2478"/>
                </a:lnTo>
                <a:lnTo>
                  <a:pt x="3837" y="2482"/>
                </a:lnTo>
                <a:lnTo>
                  <a:pt x="3844" y="2486"/>
                </a:lnTo>
                <a:lnTo>
                  <a:pt x="3852" y="2486"/>
                </a:lnTo>
                <a:lnTo>
                  <a:pt x="3902" y="2482"/>
                </a:lnTo>
                <a:lnTo>
                  <a:pt x="3921" y="2484"/>
                </a:lnTo>
                <a:lnTo>
                  <a:pt x="3940" y="2491"/>
                </a:lnTo>
                <a:lnTo>
                  <a:pt x="3954" y="2505"/>
                </a:lnTo>
                <a:lnTo>
                  <a:pt x="3963" y="2524"/>
                </a:lnTo>
                <a:lnTo>
                  <a:pt x="3967" y="2549"/>
                </a:lnTo>
                <a:lnTo>
                  <a:pt x="3963" y="2580"/>
                </a:lnTo>
                <a:lnTo>
                  <a:pt x="3956" y="2608"/>
                </a:lnTo>
                <a:lnTo>
                  <a:pt x="3940" y="2633"/>
                </a:lnTo>
                <a:lnTo>
                  <a:pt x="3923" y="2658"/>
                </a:lnTo>
                <a:lnTo>
                  <a:pt x="3904" y="2683"/>
                </a:lnTo>
                <a:lnTo>
                  <a:pt x="3892" y="2699"/>
                </a:lnTo>
                <a:lnTo>
                  <a:pt x="3890" y="2714"/>
                </a:lnTo>
                <a:lnTo>
                  <a:pt x="3896" y="2731"/>
                </a:lnTo>
                <a:lnTo>
                  <a:pt x="3910" y="2746"/>
                </a:lnTo>
                <a:lnTo>
                  <a:pt x="3921" y="2760"/>
                </a:lnTo>
                <a:lnTo>
                  <a:pt x="3935" y="2769"/>
                </a:lnTo>
                <a:lnTo>
                  <a:pt x="3942" y="2781"/>
                </a:lnTo>
                <a:lnTo>
                  <a:pt x="3946" y="2794"/>
                </a:lnTo>
                <a:lnTo>
                  <a:pt x="3942" y="2823"/>
                </a:lnTo>
                <a:lnTo>
                  <a:pt x="3935" y="2846"/>
                </a:lnTo>
                <a:lnTo>
                  <a:pt x="3921" y="2863"/>
                </a:lnTo>
                <a:lnTo>
                  <a:pt x="3904" y="2875"/>
                </a:lnTo>
                <a:lnTo>
                  <a:pt x="3885" y="2885"/>
                </a:lnTo>
                <a:lnTo>
                  <a:pt x="3866" y="2890"/>
                </a:lnTo>
                <a:lnTo>
                  <a:pt x="3848" y="2894"/>
                </a:lnTo>
                <a:lnTo>
                  <a:pt x="3829" y="2898"/>
                </a:lnTo>
                <a:lnTo>
                  <a:pt x="3808" y="2902"/>
                </a:lnTo>
                <a:lnTo>
                  <a:pt x="3789" y="2910"/>
                </a:lnTo>
                <a:lnTo>
                  <a:pt x="3773" y="2919"/>
                </a:lnTo>
                <a:lnTo>
                  <a:pt x="3762" y="2933"/>
                </a:lnTo>
                <a:lnTo>
                  <a:pt x="3758" y="2952"/>
                </a:lnTo>
                <a:lnTo>
                  <a:pt x="3762" y="2969"/>
                </a:lnTo>
                <a:lnTo>
                  <a:pt x="3770" y="2986"/>
                </a:lnTo>
                <a:lnTo>
                  <a:pt x="3779" y="3004"/>
                </a:lnTo>
                <a:lnTo>
                  <a:pt x="3793" y="3023"/>
                </a:lnTo>
                <a:lnTo>
                  <a:pt x="3802" y="3044"/>
                </a:lnTo>
                <a:lnTo>
                  <a:pt x="3810" y="3069"/>
                </a:lnTo>
                <a:lnTo>
                  <a:pt x="3814" y="3097"/>
                </a:lnTo>
                <a:lnTo>
                  <a:pt x="3812" y="3121"/>
                </a:lnTo>
                <a:lnTo>
                  <a:pt x="3802" y="3142"/>
                </a:lnTo>
                <a:lnTo>
                  <a:pt x="3785" y="3163"/>
                </a:lnTo>
                <a:lnTo>
                  <a:pt x="3758" y="3180"/>
                </a:lnTo>
                <a:lnTo>
                  <a:pt x="3731" y="3191"/>
                </a:lnTo>
                <a:lnTo>
                  <a:pt x="3699" y="3199"/>
                </a:lnTo>
                <a:lnTo>
                  <a:pt x="3668" y="3205"/>
                </a:lnTo>
                <a:lnTo>
                  <a:pt x="3637" y="3209"/>
                </a:lnTo>
                <a:lnTo>
                  <a:pt x="3614" y="3211"/>
                </a:lnTo>
                <a:lnTo>
                  <a:pt x="3601" y="3211"/>
                </a:lnTo>
                <a:lnTo>
                  <a:pt x="3566" y="3209"/>
                </a:lnTo>
                <a:lnTo>
                  <a:pt x="3528" y="3207"/>
                </a:lnTo>
                <a:lnTo>
                  <a:pt x="3494" y="3205"/>
                </a:lnTo>
                <a:lnTo>
                  <a:pt x="3463" y="3203"/>
                </a:lnTo>
                <a:lnTo>
                  <a:pt x="3442" y="3203"/>
                </a:lnTo>
                <a:lnTo>
                  <a:pt x="3425" y="3205"/>
                </a:lnTo>
                <a:lnTo>
                  <a:pt x="3409" y="3207"/>
                </a:lnTo>
                <a:lnTo>
                  <a:pt x="3400" y="3215"/>
                </a:lnTo>
                <a:lnTo>
                  <a:pt x="3396" y="3224"/>
                </a:lnTo>
                <a:lnTo>
                  <a:pt x="3400" y="3239"/>
                </a:lnTo>
                <a:lnTo>
                  <a:pt x="3409" y="3253"/>
                </a:lnTo>
                <a:lnTo>
                  <a:pt x="3421" y="3268"/>
                </a:lnTo>
                <a:lnTo>
                  <a:pt x="3436" y="3284"/>
                </a:lnTo>
                <a:lnTo>
                  <a:pt x="3451" y="3301"/>
                </a:lnTo>
                <a:lnTo>
                  <a:pt x="3463" y="3322"/>
                </a:lnTo>
                <a:lnTo>
                  <a:pt x="3472" y="3345"/>
                </a:lnTo>
                <a:lnTo>
                  <a:pt x="3476" y="3374"/>
                </a:lnTo>
                <a:lnTo>
                  <a:pt x="3472" y="3401"/>
                </a:lnTo>
                <a:lnTo>
                  <a:pt x="3459" y="3422"/>
                </a:lnTo>
                <a:lnTo>
                  <a:pt x="3440" y="3437"/>
                </a:lnTo>
                <a:lnTo>
                  <a:pt x="3415" y="3450"/>
                </a:lnTo>
                <a:lnTo>
                  <a:pt x="3386" y="3460"/>
                </a:lnTo>
                <a:lnTo>
                  <a:pt x="3357" y="3468"/>
                </a:lnTo>
                <a:lnTo>
                  <a:pt x="3327" y="3472"/>
                </a:lnTo>
                <a:lnTo>
                  <a:pt x="3296" y="3473"/>
                </a:lnTo>
                <a:lnTo>
                  <a:pt x="3269" y="3473"/>
                </a:lnTo>
                <a:lnTo>
                  <a:pt x="3206" y="3472"/>
                </a:lnTo>
                <a:lnTo>
                  <a:pt x="3146" y="3462"/>
                </a:lnTo>
                <a:lnTo>
                  <a:pt x="3089" y="3449"/>
                </a:lnTo>
                <a:lnTo>
                  <a:pt x="3033" y="3431"/>
                </a:lnTo>
                <a:lnTo>
                  <a:pt x="3010" y="3422"/>
                </a:lnTo>
                <a:lnTo>
                  <a:pt x="2984" y="3412"/>
                </a:lnTo>
                <a:lnTo>
                  <a:pt x="2953" y="3399"/>
                </a:lnTo>
                <a:lnTo>
                  <a:pt x="2920" y="3389"/>
                </a:lnTo>
                <a:lnTo>
                  <a:pt x="2888" y="3381"/>
                </a:lnTo>
                <a:lnTo>
                  <a:pt x="2857" y="3378"/>
                </a:lnTo>
                <a:lnTo>
                  <a:pt x="2834" y="3379"/>
                </a:lnTo>
                <a:lnTo>
                  <a:pt x="2819" y="3385"/>
                </a:lnTo>
                <a:lnTo>
                  <a:pt x="2809" y="3393"/>
                </a:lnTo>
                <a:lnTo>
                  <a:pt x="2805" y="3404"/>
                </a:lnTo>
                <a:lnTo>
                  <a:pt x="2809" y="3418"/>
                </a:lnTo>
                <a:lnTo>
                  <a:pt x="2821" y="3435"/>
                </a:lnTo>
                <a:lnTo>
                  <a:pt x="2836" y="3456"/>
                </a:lnTo>
                <a:lnTo>
                  <a:pt x="2851" y="3479"/>
                </a:lnTo>
                <a:lnTo>
                  <a:pt x="2863" y="3506"/>
                </a:lnTo>
                <a:lnTo>
                  <a:pt x="2867" y="3535"/>
                </a:lnTo>
                <a:lnTo>
                  <a:pt x="2863" y="3558"/>
                </a:lnTo>
                <a:lnTo>
                  <a:pt x="2853" y="3577"/>
                </a:lnTo>
                <a:lnTo>
                  <a:pt x="2840" y="3590"/>
                </a:lnTo>
                <a:lnTo>
                  <a:pt x="2822" y="3600"/>
                </a:lnTo>
                <a:lnTo>
                  <a:pt x="2803" y="3606"/>
                </a:lnTo>
                <a:lnTo>
                  <a:pt x="2782" y="3608"/>
                </a:lnTo>
                <a:lnTo>
                  <a:pt x="2744" y="3604"/>
                </a:lnTo>
                <a:lnTo>
                  <a:pt x="2705" y="3592"/>
                </a:lnTo>
                <a:lnTo>
                  <a:pt x="2669" y="3577"/>
                </a:lnTo>
                <a:lnTo>
                  <a:pt x="2633" y="3556"/>
                </a:lnTo>
                <a:lnTo>
                  <a:pt x="2596" y="3533"/>
                </a:lnTo>
                <a:lnTo>
                  <a:pt x="2558" y="3510"/>
                </a:lnTo>
                <a:lnTo>
                  <a:pt x="2518" y="3487"/>
                </a:lnTo>
                <a:lnTo>
                  <a:pt x="2475" y="3466"/>
                </a:lnTo>
                <a:lnTo>
                  <a:pt x="2429" y="3450"/>
                </a:lnTo>
                <a:lnTo>
                  <a:pt x="2380" y="3439"/>
                </a:lnTo>
                <a:lnTo>
                  <a:pt x="2324" y="3435"/>
                </a:lnTo>
                <a:lnTo>
                  <a:pt x="2295" y="3437"/>
                </a:lnTo>
                <a:lnTo>
                  <a:pt x="2245" y="3449"/>
                </a:lnTo>
                <a:lnTo>
                  <a:pt x="2217" y="3454"/>
                </a:lnTo>
                <a:lnTo>
                  <a:pt x="2182" y="3456"/>
                </a:lnTo>
                <a:lnTo>
                  <a:pt x="2146" y="3454"/>
                </a:lnTo>
                <a:lnTo>
                  <a:pt x="2119" y="3447"/>
                </a:lnTo>
                <a:lnTo>
                  <a:pt x="2100" y="3437"/>
                </a:lnTo>
                <a:lnTo>
                  <a:pt x="2086" y="3422"/>
                </a:lnTo>
                <a:lnTo>
                  <a:pt x="2080" y="3402"/>
                </a:lnTo>
                <a:lnTo>
                  <a:pt x="2078" y="3379"/>
                </a:lnTo>
                <a:lnTo>
                  <a:pt x="2052" y="3395"/>
                </a:lnTo>
                <a:lnTo>
                  <a:pt x="2025" y="3412"/>
                </a:lnTo>
                <a:lnTo>
                  <a:pt x="2000" y="3435"/>
                </a:lnTo>
                <a:lnTo>
                  <a:pt x="1981" y="3462"/>
                </a:lnTo>
                <a:lnTo>
                  <a:pt x="1967" y="3493"/>
                </a:lnTo>
                <a:lnTo>
                  <a:pt x="1962" y="3525"/>
                </a:lnTo>
                <a:lnTo>
                  <a:pt x="1963" y="3562"/>
                </a:lnTo>
                <a:lnTo>
                  <a:pt x="1967" y="3590"/>
                </a:lnTo>
                <a:lnTo>
                  <a:pt x="1975" y="3613"/>
                </a:lnTo>
                <a:lnTo>
                  <a:pt x="1986" y="3633"/>
                </a:lnTo>
                <a:lnTo>
                  <a:pt x="2004" y="3646"/>
                </a:lnTo>
                <a:lnTo>
                  <a:pt x="2019" y="3658"/>
                </a:lnTo>
                <a:lnTo>
                  <a:pt x="2031" y="3667"/>
                </a:lnTo>
                <a:lnTo>
                  <a:pt x="2038" y="3681"/>
                </a:lnTo>
                <a:lnTo>
                  <a:pt x="2044" y="3692"/>
                </a:lnTo>
                <a:lnTo>
                  <a:pt x="2044" y="3709"/>
                </a:lnTo>
                <a:lnTo>
                  <a:pt x="2040" y="3734"/>
                </a:lnTo>
                <a:lnTo>
                  <a:pt x="2040" y="3765"/>
                </a:lnTo>
                <a:lnTo>
                  <a:pt x="2042" y="3803"/>
                </a:lnTo>
                <a:lnTo>
                  <a:pt x="2048" y="3838"/>
                </a:lnTo>
                <a:lnTo>
                  <a:pt x="2055" y="3872"/>
                </a:lnTo>
                <a:lnTo>
                  <a:pt x="2061" y="3903"/>
                </a:lnTo>
                <a:lnTo>
                  <a:pt x="2069" y="3930"/>
                </a:lnTo>
                <a:lnTo>
                  <a:pt x="2075" y="3947"/>
                </a:lnTo>
                <a:lnTo>
                  <a:pt x="2073" y="3955"/>
                </a:lnTo>
                <a:lnTo>
                  <a:pt x="2063" y="3961"/>
                </a:lnTo>
                <a:lnTo>
                  <a:pt x="2050" y="3965"/>
                </a:lnTo>
                <a:lnTo>
                  <a:pt x="2032" y="3968"/>
                </a:lnTo>
                <a:lnTo>
                  <a:pt x="2017" y="3970"/>
                </a:lnTo>
                <a:lnTo>
                  <a:pt x="1971" y="3970"/>
                </a:lnTo>
                <a:lnTo>
                  <a:pt x="1925" y="3966"/>
                </a:lnTo>
                <a:lnTo>
                  <a:pt x="1906" y="3963"/>
                </a:lnTo>
                <a:lnTo>
                  <a:pt x="1891" y="3957"/>
                </a:lnTo>
                <a:lnTo>
                  <a:pt x="1885" y="3947"/>
                </a:lnTo>
                <a:lnTo>
                  <a:pt x="1881" y="3920"/>
                </a:lnTo>
                <a:lnTo>
                  <a:pt x="1875" y="3886"/>
                </a:lnTo>
                <a:lnTo>
                  <a:pt x="1866" y="3844"/>
                </a:lnTo>
                <a:lnTo>
                  <a:pt x="1856" y="3798"/>
                </a:lnTo>
                <a:lnTo>
                  <a:pt x="1845" y="3750"/>
                </a:lnTo>
                <a:lnTo>
                  <a:pt x="1835" y="3702"/>
                </a:lnTo>
                <a:lnTo>
                  <a:pt x="1823" y="3656"/>
                </a:lnTo>
                <a:lnTo>
                  <a:pt x="1812" y="3615"/>
                </a:lnTo>
                <a:lnTo>
                  <a:pt x="1802" y="3583"/>
                </a:lnTo>
                <a:lnTo>
                  <a:pt x="1795" y="3560"/>
                </a:lnTo>
                <a:lnTo>
                  <a:pt x="1783" y="3531"/>
                </a:lnTo>
                <a:lnTo>
                  <a:pt x="1772" y="3512"/>
                </a:lnTo>
                <a:lnTo>
                  <a:pt x="1762" y="3496"/>
                </a:lnTo>
                <a:lnTo>
                  <a:pt x="1751" y="3485"/>
                </a:lnTo>
                <a:lnTo>
                  <a:pt x="1739" y="3475"/>
                </a:lnTo>
                <a:lnTo>
                  <a:pt x="1724" y="3466"/>
                </a:lnTo>
                <a:lnTo>
                  <a:pt x="1705" y="3452"/>
                </a:lnTo>
                <a:lnTo>
                  <a:pt x="1689" y="3441"/>
                </a:lnTo>
                <a:lnTo>
                  <a:pt x="1668" y="3426"/>
                </a:lnTo>
                <a:lnTo>
                  <a:pt x="1641" y="3406"/>
                </a:lnTo>
                <a:lnTo>
                  <a:pt x="1611" y="3387"/>
                </a:lnTo>
                <a:lnTo>
                  <a:pt x="1576" y="3366"/>
                </a:lnTo>
                <a:lnTo>
                  <a:pt x="1540" y="3345"/>
                </a:lnTo>
                <a:lnTo>
                  <a:pt x="1501" y="3326"/>
                </a:lnTo>
                <a:lnTo>
                  <a:pt x="1463" y="3308"/>
                </a:lnTo>
                <a:lnTo>
                  <a:pt x="1427" y="3295"/>
                </a:lnTo>
                <a:lnTo>
                  <a:pt x="1392" y="3287"/>
                </a:lnTo>
                <a:lnTo>
                  <a:pt x="1361" y="3284"/>
                </a:lnTo>
                <a:lnTo>
                  <a:pt x="1350" y="3284"/>
                </a:lnTo>
                <a:lnTo>
                  <a:pt x="1344" y="3282"/>
                </a:lnTo>
                <a:lnTo>
                  <a:pt x="1340" y="3282"/>
                </a:lnTo>
                <a:lnTo>
                  <a:pt x="1336" y="3280"/>
                </a:lnTo>
                <a:lnTo>
                  <a:pt x="1319" y="3280"/>
                </a:lnTo>
                <a:lnTo>
                  <a:pt x="1319" y="3276"/>
                </a:lnTo>
                <a:lnTo>
                  <a:pt x="1312" y="3276"/>
                </a:lnTo>
                <a:lnTo>
                  <a:pt x="1308" y="3280"/>
                </a:lnTo>
                <a:lnTo>
                  <a:pt x="1306" y="3280"/>
                </a:lnTo>
                <a:lnTo>
                  <a:pt x="1302" y="3282"/>
                </a:lnTo>
                <a:lnTo>
                  <a:pt x="1300" y="3284"/>
                </a:lnTo>
                <a:lnTo>
                  <a:pt x="1294" y="3284"/>
                </a:lnTo>
                <a:lnTo>
                  <a:pt x="1290" y="3285"/>
                </a:lnTo>
                <a:lnTo>
                  <a:pt x="1290" y="3287"/>
                </a:lnTo>
                <a:lnTo>
                  <a:pt x="1289" y="3291"/>
                </a:lnTo>
                <a:lnTo>
                  <a:pt x="1289" y="3301"/>
                </a:lnTo>
                <a:lnTo>
                  <a:pt x="1287" y="3305"/>
                </a:lnTo>
                <a:lnTo>
                  <a:pt x="1287" y="3307"/>
                </a:lnTo>
                <a:lnTo>
                  <a:pt x="1285" y="3308"/>
                </a:lnTo>
                <a:lnTo>
                  <a:pt x="1281" y="3308"/>
                </a:lnTo>
                <a:lnTo>
                  <a:pt x="1279" y="3310"/>
                </a:lnTo>
                <a:lnTo>
                  <a:pt x="1279" y="3312"/>
                </a:lnTo>
                <a:lnTo>
                  <a:pt x="1277" y="3316"/>
                </a:lnTo>
                <a:lnTo>
                  <a:pt x="1277" y="3328"/>
                </a:lnTo>
                <a:lnTo>
                  <a:pt x="1275" y="3335"/>
                </a:lnTo>
                <a:lnTo>
                  <a:pt x="1267" y="3347"/>
                </a:lnTo>
                <a:lnTo>
                  <a:pt x="1265" y="3353"/>
                </a:lnTo>
                <a:lnTo>
                  <a:pt x="1264" y="3356"/>
                </a:lnTo>
                <a:lnTo>
                  <a:pt x="1260" y="3356"/>
                </a:lnTo>
                <a:lnTo>
                  <a:pt x="1258" y="3358"/>
                </a:lnTo>
                <a:lnTo>
                  <a:pt x="1254" y="3358"/>
                </a:lnTo>
                <a:lnTo>
                  <a:pt x="1254" y="3368"/>
                </a:lnTo>
                <a:lnTo>
                  <a:pt x="1256" y="3372"/>
                </a:lnTo>
                <a:lnTo>
                  <a:pt x="1256" y="3376"/>
                </a:lnTo>
                <a:lnTo>
                  <a:pt x="1254" y="3379"/>
                </a:lnTo>
                <a:lnTo>
                  <a:pt x="1250" y="3385"/>
                </a:lnTo>
                <a:lnTo>
                  <a:pt x="1246" y="3393"/>
                </a:lnTo>
                <a:lnTo>
                  <a:pt x="1242" y="3397"/>
                </a:lnTo>
                <a:lnTo>
                  <a:pt x="1235" y="3397"/>
                </a:lnTo>
                <a:lnTo>
                  <a:pt x="1233" y="3399"/>
                </a:lnTo>
                <a:lnTo>
                  <a:pt x="1233" y="3410"/>
                </a:lnTo>
                <a:lnTo>
                  <a:pt x="1235" y="3414"/>
                </a:lnTo>
                <a:lnTo>
                  <a:pt x="1235" y="3416"/>
                </a:lnTo>
                <a:lnTo>
                  <a:pt x="1233" y="3420"/>
                </a:lnTo>
                <a:lnTo>
                  <a:pt x="1225" y="3424"/>
                </a:lnTo>
                <a:lnTo>
                  <a:pt x="1221" y="3427"/>
                </a:lnTo>
                <a:lnTo>
                  <a:pt x="1210" y="3433"/>
                </a:lnTo>
                <a:lnTo>
                  <a:pt x="1208" y="3437"/>
                </a:lnTo>
                <a:lnTo>
                  <a:pt x="1208" y="3445"/>
                </a:lnTo>
                <a:lnTo>
                  <a:pt x="1204" y="3452"/>
                </a:lnTo>
                <a:lnTo>
                  <a:pt x="1193" y="3458"/>
                </a:lnTo>
                <a:lnTo>
                  <a:pt x="1189" y="3462"/>
                </a:lnTo>
                <a:lnTo>
                  <a:pt x="1189" y="3464"/>
                </a:lnTo>
                <a:lnTo>
                  <a:pt x="1187" y="3464"/>
                </a:lnTo>
                <a:lnTo>
                  <a:pt x="1185" y="3466"/>
                </a:lnTo>
                <a:lnTo>
                  <a:pt x="1181" y="3473"/>
                </a:lnTo>
                <a:lnTo>
                  <a:pt x="1177" y="3477"/>
                </a:lnTo>
                <a:lnTo>
                  <a:pt x="1172" y="3477"/>
                </a:lnTo>
                <a:lnTo>
                  <a:pt x="1162" y="3479"/>
                </a:lnTo>
                <a:lnTo>
                  <a:pt x="1156" y="3481"/>
                </a:lnTo>
                <a:lnTo>
                  <a:pt x="1150" y="3485"/>
                </a:lnTo>
                <a:lnTo>
                  <a:pt x="1141" y="3487"/>
                </a:lnTo>
                <a:lnTo>
                  <a:pt x="1127" y="3489"/>
                </a:lnTo>
                <a:lnTo>
                  <a:pt x="1095" y="3483"/>
                </a:lnTo>
                <a:lnTo>
                  <a:pt x="1060" y="3466"/>
                </a:lnTo>
                <a:lnTo>
                  <a:pt x="1030" y="3439"/>
                </a:lnTo>
                <a:lnTo>
                  <a:pt x="999" y="3406"/>
                </a:lnTo>
                <a:lnTo>
                  <a:pt x="970" y="3366"/>
                </a:lnTo>
                <a:lnTo>
                  <a:pt x="947" y="3322"/>
                </a:lnTo>
                <a:lnTo>
                  <a:pt x="930" y="3276"/>
                </a:lnTo>
                <a:lnTo>
                  <a:pt x="918" y="3230"/>
                </a:lnTo>
                <a:lnTo>
                  <a:pt x="915" y="3184"/>
                </a:lnTo>
                <a:lnTo>
                  <a:pt x="915" y="3149"/>
                </a:lnTo>
                <a:lnTo>
                  <a:pt x="917" y="3124"/>
                </a:lnTo>
                <a:lnTo>
                  <a:pt x="920" y="3107"/>
                </a:lnTo>
                <a:lnTo>
                  <a:pt x="922" y="3096"/>
                </a:lnTo>
                <a:lnTo>
                  <a:pt x="926" y="3086"/>
                </a:lnTo>
                <a:lnTo>
                  <a:pt x="928" y="3080"/>
                </a:lnTo>
                <a:lnTo>
                  <a:pt x="930" y="3073"/>
                </a:lnTo>
                <a:lnTo>
                  <a:pt x="936" y="3053"/>
                </a:lnTo>
                <a:lnTo>
                  <a:pt x="947" y="3040"/>
                </a:lnTo>
                <a:lnTo>
                  <a:pt x="959" y="3032"/>
                </a:lnTo>
                <a:lnTo>
                  <a:pt x="963" y="3032"/>
                </a:lnTo>
                <a:lnTo>
                  <a:pt x="966" y="3030"/>
                </a:lnTo>
                <a:lnTo>
                  <a:pt x="968" y="3030"/>
                </a:lnTo>
                <a:lnTo>
                  <a:pt x="970" y="3028"/>
                </a:lnTo>
                <a:lnTo>
                  <a:pt x="980" y="3028"/>
                </a:lnTo>
                <a:lnTo>
                  <a:pt x="980" y="3025"/>
                </a:lnTo>
                <a:lnTo>
                  <a:pt x="984" y="3021"/>
                </a:lnTo>
                <a:lnTo>
                  <a:pt x="987" y="3021"/>
                </a:lnTo>
                <a:lnTo>
                  <a:pt x="995" y="3017"/>
                </a:lnTo>
                <a:lnTo>
                  <a:pt x="1001" y="3015"/>
                </a:lnTo>
                <a:lnTo>
                  <a:pt x="1010" y="3015"/>
                </a:lnTo>
                <a:lnTo>
                  <a:pt x="1016" y="3017"/>
                </a:lnTo>
                <a:lnTo>
                  <a:pt x="1022" y="3021"/>
                </a:lnTo>
                <a:lnTo>
                  <a:pt x="1026" y="3019"/>
                </a:lnTo>
                <a:lnTo>
                  <a:pt x="1028" y="3015"/>
                </a:lnTo>
                <a:lnTo>
                  <a:pt x="1032" y="3013"/>
                </a:lnTo>
                <a:lnTo>
                  <a:pt x="1043" y="3013"/>
                </a:lnTo>
                <a:lnTo>
                  <a:pt x="1051" y="3021"/>
                </a:lnTo>
                <a:lnTo>
                  <a:pt x="1062" y="3021"/>
                </a:lnTo>
                <a:lnTo>
                  <a:pt x="1064" y="3019"/>
                </a:lnTo>
                <a:lnTo>
                  <a:pt x="1078" y="3019"/>
                </a:lnTo>
                <a:lnTo>
                  <a:pt x="1089" y="3023"/>
                </a:lnTo>
                <a:lnTo>
                  <a:pt x="1095" y="3027"/>
                </a:lnTo>
                <a:lnTo>
                  <a:pt x="1099" y="3025"/>
                </a:lnTo>
                <a:lnTo>
                  <a:pt x="1101" y="3023"/>
                </a:lnTo>
                <a:lnTo>
                  <a:pt x="1108" y="3023"/>
                </a:lnTo>
                <a:lnTo>
                  <a:pt x="1110" y="3025"/>
                </a:lnTo>
                <a:lnTo>
                  <a:pt x="1114" y="3025"/>
                </a:lnTo>
                <a:lnTo>
                  <a:pt x="1118" y="3027"/>
                </a:lnTo>
                <a:lnTo>
                  <a:pt x="1120" y="3028"/>
                </a:lnTo>
                <a:lnTo>
                  <a:pt x="1122" y="3032"/>
                </a:lnTo>
                <a:lnTo>
                  <a:pt x="1129" y="3032"/>
                </a:lnTo>
                <a:lnTo>
                  <a:pt x="1141" y="3036"/>
                </a:lnTo>
                <a:lnTo>
                  <a:pt x="1152" y="3044"/>
                </a:lnTo>
                <a:lnTo>
                  <a:pt x="1156" y="3050"/>
                </a:lnTo>
                <a:lnTo>
                  <a:pt x="1158" y="3053"/>
                </a:lnTo>
                <a:lnTo>
                  <a:pt x="1164" y="3053"/>
                </a:lnTo>
                <a:lnTo>
                  <a:pt x="1164" y="3051"/>
                </a:lnTo>
                <a:lnTo>
                  <a:pt x="1168" y="3051"/>
                </a:lnTo>
                <a:lnTo>
                  <a:pt x="1175" y="3055"/>
                </a:lnTo>
                <a:lnTo>
                  <a:pt x="1181" y="3059"/>
                </a:lnTo>
                <a:lnTo>
                  <a:pt x="1185" y="3061"/>
                </a:lnTo>
                <a:lnTo>
                  <a:pt x="1193" y="3069"/>
                </a:lnTo>
                <a:lnTo>
                  <a:pt x="1195" y="3074"/>
                </a:lnTo>
                <a:lnTo>
                  <a:pt x="1196" y="3078"/>
                </a:lnTo>
                <a:lnTo>
                  <a:pt x="1204" y="3078"/>
                </a:lnTo>
                <a:lnTo>
                  <a:pt x="1212" y="3082"/>
                </a:lnTo>
                <a:lnTo>
                  <a:pt x="1218" y="3086"/>
                </a:lnTo>
                <a:lnTo>
                  <a:pt x="1219" y="3090"/>
                </a:lnTo>
                <a:lnTo>
                  <a:pt x="1221" y="3092"/>
                </a:lnTo>
                <a:lnTo>
                  <a:pt x="1223" y="3096"/>
                </a:lnTo>
                <a:lnTo>
                  <a:pt x="1223" y="3097"/>
                </a:lnTo>
                <a:lnTo>
                  <a:pt x="1225" y="3101"/>
                </a:lnTo>
                <a:lnTo>
                  <a:pt x="1227" y="3103"/>
                </a:lnTo>
                <a:lnTo>
                  <a:pt x="1233" y="3103"/>
                </a:lnTo>
                <a:lnTo>
                  <a:pt x="1235" y="3105"/>
                </a:lnTo>
                <a:lnTo>
                  <a:pt x="1239" y="3107"/>
                </a:lnTo>
                <a:lnTo>
                  <a:pt x="1242" y="3111"/>
                </a:lnTo>
                <a:lnTo>
                  <a:pt x="1242" y="3117"/>
                </a:lnTo>
                <a:lnTo>
                  <a:pt x="1246" y="3121"/>
                </a:lnTo>
                <a:lnTo>
                  <a:pt x="1248" y="3121"/>
                </a:lnTo>
                <a:lnTo>
                  <a:pt x="1250" y="3122"/>
                </a:lnTo>
                <a:lnTo>
                  <a:pt x="1252" y="3122"/>
                </a:lnTo>
                <a:lnTo>
                  <a:pt x="1252" y="3126"/>
                </a:lnTo>
                <a:lnTo>
                  <a:pt x="1256" y="3134"/>
                </a:lnTo>
                <a:lnTo>
                  <a:pt x="1279" y="3157"/>
                </a:lnTo>
                <a:lnTo>
                  <a:pt x="1281" y="3161"/>
                </a:lnTo>
                <a:lnTo>
                  <a:pt x="1290" y="3170"/>
                </a:lnTo>
                <a:lnTo>
                  <a:pt x="1294" y="3172"/>
                </a:lnTo>
                <a:lnTo>
                  <a:pt x="1296" y="3176"/>
                </a:lnTo>
                <a:lnTo>
                  <a:pt x="1302" y="3176"/>
                </a:lnTo>
                <a:lnTo>
                  <a:pt x="1304" y="3174"/>
                </a:lnTo>
                <a:lnTo>
                  <a:pt x="1302" y="3170"/>
                </a:lnTo>
                <a:lnTo>
                  <a:pt x="1300" y="3165"/>
                </a:lnTo>
                <a:lnTo>
                  <a:pt x="1294" y="3159"/>
                </a:lnTo>
                <a:lnTo>
                  <a:pt x="1287" y="3149"/>
                </a:lnTo>
                <a:lnTo>
                  <a:pt x="1283" y="3145"/>
                </a:lnTo>
                <a:lnTo>
                  <a:pt x="1279" y="3138"/>
                </a:lnTo>
                <a:lnTo>
                  <a:pt x="1275" y="3126"/>
                </a:lnTo>
                <a:lnTo>
                  <a:pt x="1267" y="3119"/>
                </a:lnTo>
                <a:lnTo>
                  <a:pt x="1265" y="3119"/>
                </a:lnTo>
                <a:lnTo>
                  <a:pt x="1264" y="3115"/>
                </a:lnTo>
                <a:lnTo>
                  <a:pt x="1264" y="3111"/>
                </a:lnTo>
                <a:lnTo>
                  <a:pt x="1260" y="3099"/>
                </a:lnTo>
                <a:lnTo>
                  <a:pt x="1256" y="3094"/>
                </a:lnTo>
                <a:lnTo>
                  <a:pt x="1254" y="3090"/>
                </a:lnTo>
                <a:lnTo>
                  <a:pt x="1252" y="3084"/>
                </a:lnTo>
                <a:lnTo>
                  <a:pt x="1252" y="3076"/>
                </a:lnTo>
                <a:lnTo>
                  <a:pt x="1250" y="3073"/>
                </a:lnTo>
                <a:lnTo>
                  <a:pt x="1246" y="3071"/>
                </a:lnTo>
                <a:lnTo>
                  <a:pt x="1239" y="3063"/>
                </a:lnTo>
                <a:lnTo>
                  <a:pt x="1237" y="3057"/>
                </a:lnTo>
                <a:lnTo>
                  <a:pt x="1237" y="3055"/>
                </a:lnTo>
                <a:lnTo>
                  <a:pt x="1239" y="3051"/>
                </a:lnTo>
                <a:lnTo>
                  <a:pt x="1239" y="3050"/>
                </a:lnTo>
                <a:lnTo>
                  <a:pt x="1241" y="3048"/>
                </a:lnTo>
                <a:lnTo>
                  <a:pt x="1241" y="3042"/>
                </a:lnTo>
                <a:lnTo>
                  <a:pt x="1239" y="3040"/>
                </a:lnTo>
                <a:lnTo>
                  <a:pt x="1233" y="3040"/>
                </a:lnTo>
                <a:lnTo>
                  <a:pt x="1233" y="3017"/>
                </a:lnTo>
                <a:lnTo>
                  <a:pt x="1231" y="3017"/>
                </a:lnTo>
                <a:lnTo>
                  <a:pt x="1225" y="3011"/>
                </a:lnTo>
                <a:lnTo>
                  <a:pt x="1225" y="3000"/>
                </a:lnTo>
                <a:lnTo>
                  <a:pt x="1227" y="2998"/>
                </a:lnTo>
                <a:lnTo>
                  <a:pt x="1227" y="2986"/>
                </a:lnTo>
                <a:lnTo>
                  <a:pt x="1221" y="2980"/>
                </a:lnTo>
                <a:lnTo>
                  <a:pt x="1221" y="2979"/>
                </a:lnTo>
                <a:lnTo>
                  <a:pt x="1219" y="2975"/>
                </a:lnTo>
                <a:lnTo>
                  <a:pt x="1219" y="2971"/>
                </a:lnTo>
                <a:lnTo>
                  <a:pt x="1221" y="2967"/>
                </a:lnTo>
                <a:lnTo>
                  <a:pt x="1221" y="2965"/>
                </a:lnTo>
                <a:lnTo>
                  <a:pt x="1223" y="2961"/>
                </a:lnTo>
                <a:lnTo>
                  <a:pt x="1223" y="2954"/>
                </a:lnTo>
                <a:lnTo>
                  <a:pt x="1219" y="2950"/>
                </a:lnTo>
                <a:lnTo>
                  <a:pt x="1219" y="2944"/>
                </a:lnTo>
                <a:lnTo>
                  <a:pt x="1221" y="2940"/>
                </a:lnTo>
                <a:lnTo>
                  <a:pt x="1221" y="2938"/>
                </a:lnTo>
                <a:lnTo>
                  <a:pt x="1223" y="2936"/>
                </a:lnTo>
                <a:lnTo>
                  <a:pt x="1223" y="2934"/>
                </a:lnTo>
                <a:lnTo>
                  <a:pt x="1225" y="2931"/>
                </a:lnTo>
                <a:lnTo>
                  <a:pt x="1225" y="2923"/>
                </a:lnTo>
                <a:lnTo>
                  <a:pt x="1229" y="2911"/>
                </a:lnTo>
                <a:lnTo>
                  <a:pt x="1229" y="2906"/>
                </a:lnTo>
                <a:lnTo>
                  <a:pt x="1227" y="2906"/>
                </a:lnTo>
                <a:lnTo>
                  <a:pt x="1227" y="2902"/>
                </a:lnTo>
                <a:lnTo>
                  <a:pt x="1229" y="2900"/>
                </a:lnTo>
                <a:lnTo>
                  <a:pt x="1235" y="2892"/>
                </a:lnTo>
                <a:lnTo>
                  <a:pt x="1254" y="2873"/>
                </a:lnTo>
                <a:lnTo>
                  <a:pt x="1269" y="2863"/>
                </a:lnTo>
                <a:lnTo>
                  <a:pt x="1290" y="2856"/>
                </a:lnTo>
                <a:lnTo>
                  <a:pt x="1315" y="2848"/>
                </a:lnTo>
                <a:lnTo>
                  <a:pt x="1348" y="2844"/>
                </a:lnTo>
                <a:lnTo>
                  <a:pt x="1388" y="2842"/>
                </a:lnTo>
                <a:lnTo>
                  <a:pt x="1451" y="2844"/>
                </a:lnTo>
                <a:lnTo>
                  <a:pt x="1511" y="2852"/>
                </a:lnTo>
                <a:lnTo>
                  <a:pt x="1567" y="2863"/>
                </a:lnTo>
                <a:lnTo>
                  <a:pt x="1616" y="2879"/>
                </a:lnTo>
                <a:lnTo>
                  <a:pt x="1660" y="2898"/>
                </a:lnTo>
                <a:lnTo>
                  <a:pt x="1699" y="2925"/>
                </a:lnTo>
                <a:lnTo>
                  <a:pt x="1731" y="2957"/>
                </a:lnTo>
                <a:lnTo>
                  <a:pt x="1735" y="2959"/>
                </a:lnTo>
                <a:lnTo>
                  <a:pt x="1739" y="2967"/>
                </a:lnTo>
                <a:lnTo>
                  <a:pt x="1739" y="2973"/>
                </a:lnTo>
                <a:lnTo>
                  <a:pt x="1741" y="2979"/>
                </a:lnTo>
                <a:lnTo>
                  <a:pt x="1741" y="2982"/>
                </a:lnTo>
                <a:lnTo>
                  <a:pt x="1743" y="2984"/>
                </a:lnTo>
                <a:lnTo>
                  <a:pt x="1743" y="2988"/>
                </a:lnTo>
                <a:lnTo>
                  <a:pt x="1745" y="2994"/>
                </a:lnTo>
                <a:lnTo>
                  <a:pt x="1745" y="3007"/>
                </a:lnTo>
                <a:lnTo>
                  <a:pt x="1741" y="3015"/>
                </a:lnTo>
                <a:lnTo>
                  <a:pt x="1739" y="3021"/>
                </a:lnTo>
                <a:lnTo>
                  <a:pt x="1739" y="3028"/>
                </a:lnTo>
                <a:lnTo>
                  <a:pt x="1737" y="3042"/>
                </a:lnTo>
                <a:lnTo>
                  <a:pt x="1737" y="3053"/>
                </a:lnTo>
                <a:lnTo>
                  <a:pt x="1735" y="3061"/>
                </a:lnTo>
                <a:lnTo>
                  <a:pt x="1728" y="3069"/>
                </a:lnTo>
                <a:lnTo>
                  <a:pt x="1724" y="3084"/>
                </a:lnTo>
                <a:lnTo>
                  <a:pt x="1724" y="3092"/>
                </a:lnTo>
                <a:lnTo>
                  <a:pt x="1720" y="3096"/>
                </a:lnTo>
                <a:lnTo>
                  <a:pt x="1718" y="3096"/>
                </a:lnTo>
                <a:lnTo>
                  <a:pt x="1716" y="3097"/>
                </a:lnTo>
                <a:lnTo>
                  <a:pt x="1716" y="3099"/>
                </a:lnTo>
                <a:lnTo>
                  <a:pt x="1712" y="3103"/>
                </a:lnTo>
                <a:lnTo>
                  <a:pt x="1708" y="3105"/>
                </a:lnTo>
                <a:lnTo>
                  <a:pt x="1705" y="3105"/>
                </a:lnTo>
                <a:lnTo>
                  <a:pt x="1701" y="3109"/>
                </a:lnTo>
                <a:lnTo>
                  <a:pt x="1699" y="3117"/>
                </a:lnTo>
                <a:lnTo>
                  <a:pt x="1699" y="3126"/>
                </a:lnTo>
                <a:lnTo>
                  <a:pt x="1695" y="3134"/>
                </a:lnTo>
                <a:lnTo>
                  <a:pt x="1689" y="3140"/>
                </a:lnTo>
                <a:lnTo>
                  <a:pt x="1682" y="3140"/>
                </a:lnTo>
                <a:lnTo>
                  <a:pt x="1680" y="3142"/>
                </a:lnTo>
                <a:lnTo>
                  <a:pt x="1676" y="3142"/>
                </a:lnTo>
                <a:lnTo>
                  <a:pt x="1674" y="3145"/>
                </a:lnTo>
                <a:lnTo>
                  <a:pt x="1672" y="3151"/>
                </a:lnTo>
                <a:lnTo>
                  <a:pt x="1670" y="3153"/>
                </a:lnTo>
                <a:lnTo>
                  <a:pt x="1666" y="3165"/>
                </a:lnTo>
                <a:lnTo>
                  <a:pt x="1662" y="3168"/>
                </a:lnTo>
                <a:lnTo>
                  <a:pt x="1651" y="3174"/>
                </a:lnTo>
                <a:lnTo>
                  <a:pt x="1647" y="3174"/>
                </a:lnTo>
                <a:lnTo>
                  <a:pt x="1634" y="3188"/>
                </a:lnTo>
                <a:lnTo>
                  <a:pt x="1628" y="3199"/>
                </a:lnTo>
                <a:lnTo>
                  <a:pt x="1628" y="3201"/>
                </a:lnTo>
                <a:lnTo>
                  <a:pt x="1630" y="3203"/>
                </a:lnTo>
                <a:lnTo>
                  <a:pt x="1630" y="3207"/>
                </a:lnTo>
                <a:lnTo>
                  <a:pt x="1628" y="3209"/>
                </a:lnTo>
                <a:lnTo>
                  <a:pt x="1620" y="3213"/>
                </a:lnTo>
                <a:lnTo>
                  <a:pt x="1616" y="3211"/>
                </a:lnTo>
                <a:lnTo>
                  <a:pt x="1614" y="3209"/>
                </a:lnTo>
                <a:lnTo>
                  <a:pt x="1611" y="3207"/>
                </a:lnTo>
                <a:lnTo>
                  <a:pt x="1609" y="3203"/>
                </a:lnTo>
                <a:lnTo>
                  <a:pt x="1607" y="3201"/>
                </a:lnTo>
                <a:lnTo>
                  <a:pt x="1601" y="3201"/>
                </a:lnTo>
                <a:lnTo>
                  <a:pt x="1599" y="3203"/>
                </a:lnTo>
                <a:lnTo>
                  <a:pt x="1597" y="3207"/>
                </a:lnTo>
                <a:lnTo>
                  <a:pt x="1595" y="3209"/>
                </a:lnTo>
                <a:lnTo>
                  <a:pt x="1593" y="3213"/>
                </a:lnTo>
                <a:lnTo>
                  <a:pt x="1593" y="3220"/>
                </a:lnTo>
                <a:lnTo>
                  <a:pt x="1591" y="3224"/>
                </a:lnTo>
                <a:lnTo>
                  <a:pt x="1588" y="3224"/>
                </a:lnTo>
                <a:lnTo>
                  <a:pt x="1580" y="3220"/>
                </a:lnTo>
                <a:lnTo>
                  <a:pt x="1570" y="3220"/>
                </a:lnTo>
                <a:lnTo>
                  <a:pt x="1567" y="3224"/>
                </a:lnTo>
                <a:lnTo>
                  <a:pt x="1563" y="3226"/>
                </a:lnTo>
                <a:lnTo>
                  <a:pt x="1561" y="3230"/>
                </a:lnTo>
                <a:lnTo>
                  <a:pt x="1561" y="3236"/>
                </a:lnTo>
                <a:lnTo>
                  <a:pt x="1563" y="3239"/>
                </a:lnTo>
                <a:lnTo>
                  <a:pt x="1565" y="3241"/>
                </a:lnTo>
                <a:lnTo>
                  <a:pt x="1563" y="3243"/>
                </a:lnTo>
                <a:lnTo>
                  <a:pt x="1561" y="3243"/>
                </a:lnTo>
                <a:lnTo>
                  <a:pt x="1549" y="3238"/>
                </a:lnTo>
                <a:lnTo>
                  <a:pt x="1545" y="3238"/>
                </a:lnTo>
                <a:lnTo>
                  <a:pt x="1544" y="3236"/>
                </a:lnTo>
                <a:lnTo>
                  <a:pt x="1530" y="3236"/>
                </a:lnTo>
                <a:lnTo>
                  <a:pt x="1528" y="3238"/>
                </a:lnTo>
                <a:lnTo>
                  <a:pt x="1524" y="3239"/>
                </a:lnTo>
                <a:lnTo>
                  <a:pt x="1524" y="3255"/>
                </a:lnTo>
                <a:lnTo>
                  <a:pt x="1519" y="3255"/>
                </a:lnTo>
                <a:lnTo>
                  <a:pt x="1519" y="3251"/>
                </a:lnTo>
                <a:lnTo>
                  <a:pt x="1517" y="3249"/>
                </a:lnTo>
                <a:lnTo>
                  <a:pt x="1517" y="3247"/>
                </a:lnTo>
                <a:lnTo>
                  <a:pt x="1515" y="3243"/>
                </a:lnTo>
                <a:lnTo>
                  <a:pt x="1505" y="3243"/>
                </a:lnTo>
                <a:lnTo>
                  <a:pt x="1499" y="3245"/>
                </a:lnTo>
                <a:lnTo>
                  <a:pt x="1496" y="3245"/>
                </a:lnTo>
                <a:lnTo>
                  <a:pt x="1501" y="3251"/>
                </a:lnTo>
                <a:lnTo>
                  <a:pt x="1515" y="3259"/>
                </a:lnTo>
                <a:lnTo>
                  <a:pt x="1557" y="3280"/>
                </a:lnTo>
                <a:lnTo>
                  <a:pt x="1582" y="3293"/>
                </a:lnTo>
                <a:lnTo>
                  <a:pt x="1603" y="3305"/>
                </a:lnTo>
                <a:lnTo>
                  <a:pt x="1624" y="3312"/>
                </a:lnTo>
                <a:lnTo>
                  <a:pt x="1637" y="3320"/>
                </a:lnTo>
                <a:lnTo>
                  <a:pt x="1674" y="3341"/>
                </a:lnTo>
                <a:lnTo>
                  <a:pt x="1708" y="3362"/>
                </a:lnTo>
                <a:lnTo>
                  <a:pt x="1737" y="3379"/>
                </a:lnTo>
                <a:lnTo>
                  <a:pt x="1764" y="3393"/>
                </a:lnTo>
                <a:lnTo>
                  <a:pt x="1785" y="3397"/>
                </a:lnTo>
                <a:lnTo>
                  <a:pt x="1797" y="3391"/>
                </a:lnTo>
                <a:lnTo>
                  <a:pt x="1810" y="3378"/>
                </a:lnTo>
                <a:lnTo>
                  <a:pt x="1825" y="3355"/>
                </a:lnTo>
                <a:lnTo>
                  <a:pt x="1841" y="3326"/>
                </a:lnTo>
                <a:lnTo>
                  <a:pt x="1858" y="3291"/>
                </a:lnTo>
                <a:lnTo>
                  <a:pt x="1873" y="3253"/>
                </a:lnTo>
                <a:lnTo>
                  <a:pt x="1889" y="3211"/>
                </a:lnTo>
                <a:lnTo>
                  <a:pt x="1904" y="3167"/>
                </a:lnTo>
                <a:lnTo>
                  <a:pt x="1917" y="3122"/>
                </a:lnTo>
                <a:lnTo>
                  <a:pt x="1927" y="3080"/>
                </a:lnTo>
                <a:lnTo>
                  <a:pt x="1935" y="3038"/>
                </a:lnTo>
                <a:lnTo>
                  <a:pt x="1940" y="3000"/>
                </a:lnTo>
                <a:lnTo>
                  <a:pt x="1940" y="2965"/>
                </a:lnTo>
                <a:lnTo>
                  <a:pt x="1939" y="2938"/>
                </a:lnTo>
                <a:lnTo>
                  <a:pt x="1937" y="2921"/>
                </a:lnTo>
                <a:lnTo>
                  <a:pt x="1937" y="2900"/>
                </a:lnTo>
                <a:lnTo>
                  <a:pt x="1925" y="2888"/>
                </a:lnTo>
                <a:lnTo>
                  <a:pt x="1917" y="2877"/>
                </a:lnTo>
                <a:lnTo>
                  <a:pt x="1912" y="2862"/>
                </a:lnTo>
                <a:lnTo>
                  <a:pt x="1910" y="2837"/>
                </a:lnTo>
                <a:lnTo>
                  <a:pt x="1910" y="2823"/>
                </a:lnTo>
                <a:lnTo>
                  <a:pt x="1912" y="2808"/>
                </a:lnTo>
                <a:lnTo>
                  <a:pt x="1916" y="2793"/>
                </a:lnTo>
                <a:lnTo>
                  <a:pt x="1921" y="2781"/>
                </a:lnTo>
                <a:lnTo>
                  <a:pt x="1931" y="2775"/>
                </a:lnTo>
                <a:lnTo>
                  <a:pt x="1942" y="2768"/>
                </a:lnTo>
                <a:lnTo>
                  <a:pt x="1954" y="2766"/>
                </a:lnTo>
                <a:lnTo>
                  <a:pt x="1965" y="2769"/>
                </a:lnTo>
                <a:lnTo>
                  <a:pt x="1977" y="2777"/>
                </a:lnTo>
                <a:lnTo>
                  <a:pt x="1988" y="2789"/>
                </a:lnTo>
                <a:lnTo>
                  <a:pt x="1994" y="2798"/>
                </a:lnTo>
                <a:lnTo>
                  <a:pt x="2000" y="2787"/>
                </a:lnTo>
                <a:lnTo>
                  <a:pt x="2006" y="2766"/>
                </a:lnTo>
                <a:lnTo>
                  <a:pt x="2013" y="2737"/>
                </a:lnTo>
                <a:lnTo>
                  <a:pt x="2019" y="2704"/>
                </a:lnTo>
                <a:lnTo>
                  <a:pt x="2027" y="2672"/>
                </a:lnTo>
                <a:lnTo>
                  <a:pt x="2031" y="2639"/>
                </a:lnTo>
                <a:lnTo>
                  <a:pt x="2034" y="2610"/>
                </a:lnTo>
                <a:lnTo>
                  <a:pt x="2036" y="2589"/>
                </a:lnTo>
                <a:lnTo>
                  <a:pt x="2034" y="2572"/>
                </a:lnTo>
                <a:lnTo>
                  <a:pt x="2031" y="2557"/>
                </a:lnTo>
                <a:lnTo>
                  <a:pt x="2025" y="2547"/>
                </a:lnTo>
                <a:lnTo>
                  <a:pt x="2017" y="2543"/>
                </a:lnTo>
                <a:lnTo>
                  <a:pt x="2000" y="2535"/>
                </a:lnTo>
                <a:lnTo>
                  <a:pt x="1977" y="2522"/>
                </a:lnTo>
                <a:lnTo>
                  <a:pt x="1950" y="2503"/>
                </a:lnTo>
                <a:lnTo>
                  <a:pt x="1921" y="2472"/>
                </a:lnTo>
                <a:lnTo>
                  <a:pt x="1916" y="2466"/>
                </a:lnTo>
                <a:lnTo>
                  <a:pt x="1914" y="2466"/>
                </a:lnTo>
                <a:lnTo>
                  <a:pt x="1910" y="2468"/>
                </a:lnTo>
                <a:lnTo>
                  <a:pt x="1910" y="2484"/>
                </a:lnTo>
                <a:lnTo>
                  <a:pt x="1908" y="2495"/>
                </a:lnTo>
                <a:lnTo>
                  <a:pt x="1898" y="2509"/>
                </a:lnTo>
                <a:lnTo>
                  <a:pt x="1887" y="2522"/>
                </a:lnTo>
                <a:lnTo>
                  <a:pt x="1869" y="2534"/>
                </a:lnTo>
                <a:lnTo>
                  <a:pt x="1848" y="2537"/>
                </a:lnTo>
                <a:lnTo>
                  <a:pt x="1818" y="2535"/>
                </a:lnTo>
                <a:lnTo>
                  <a:pt x="1795" y="2530"/>
                </a:lnTo>
                <a:lnTo>
                  <a:pt x="1749" y="2514"/>
                </a:lnTo>
                <a:lnTo>
                  <a:pt x="1724" y="2509"/>
                </a:lnTo>
                <a:lnTo>
                  <a:pt x="1691" y="2507"/>
                </a:lnTo>
                <a:lnTo>
                  <a:pt x="1666" y="2509"/>
                </a:lnTo>
                <a:lnTo>
                  <a:pt x="1645" y="2516"/>
                </a:lnTo>
                <a:lnTo>
                  <a:pt x="1628" y="2526"/>
                </a:lnTo>
                <a:lnTo>
                  <a:pt x="1590" y="2555"/>
                </a:lnTo>
                <a:lnTo>
                  <a:pt x="1563" y="2570"/>
                </a:lnTo>
                <a:lnTo>
                  <a:pt x="1534" y="2582"/>
                </a:lnTo>
                <a:lnTo>
                  <a:pt x="1509" y="2589"/>
                </a:lnTo>
                <a:lnTo>
                  <a:pt x="1490" y="2593"/>
                </a:lnTo>
                <a:lnTo>
                  <a:pt x="1471" y="2589"/>
                </a:lnTo>
                <a:lnTo>
                  <a:pt x="1457" y="2582"/>
                </a:lnTo>
                <a:lnTo>
                  <a:pt x="1450" y="2570"/>
                </a:lnTo>
                <a:lnTo>
                  <a:pt x="1444" y="2555"/>
                </a:lnTo>
                <a:lnTo>
                  <a:pt x="1436" y="2524"/>
                </a:lnTo>
                <a:lnTo>
                  <a:pt x="1432" y="2512"/>
                </a:lnTo>
                <a:lnTo>
                  <a:pt x="1427" y="2505"/>
                </a:lnTo>
                <a:lnTo>
                  <a:pt x="1415" y="2501"/>
                </a:lnTo>
                <a:lnTo>
                  <a:pt x="1402" y="2505"/>
                </a:lnTo>
                <a:lnTo>
                  <a:pt x="1394" y="2514"/>
                </a:lnTo>
                <a:lnTo>
                  <a:pt x="1386" y="2530"/>
                </a:lnTo>
                <a:lnTo>
                  <a:pt x="1379" y="2564"/>
                </a:lnTo>
                <a:lnTo>
                  <a:pt x="1373" y="2582"/>
                </a:lnTo>
                <a:lnTo>
                  <a:pt x="1363" y="2603"/>
                </a:lnTo>
                <a:lnTo>
                  <a:pt x="1346" y="2628"/>
                </a:lnTo>
                <a:lnTo>
                  <a:pt x="1325" y="2656"/>
                </a:lnTo>
                <a:lnTo>
                  <a:pt x="1300" y="2685"/>
                </a:lnTo>
                <a:lnTo>
                  <a:pt x="1273" y="2714"/>
                </a:lnTo>
                <a:lnTo>
                  <a:pt x="1244" y="2739"/>
                </a:lnTo>
                <a:lnTo>
                  <a:pt x="1218" y="2758"/>
                </a:lnTo>
                <a:lnTo>
                  <a:pt x="1191" y="2771"/>
                </a:lnTo>
                <a:lnTo>
                  <a:pt x="1166" y="2777"/>
                </a:lnTo>
                <a:lnTo>
                  <a:pt x="1149" y="2773"/>
                </a:lnTo>
                <a:lnTo>
                  <a:pt x="1135" y="2766"/>
                </a:lnTo>
                <a:lnTo>
                  <a:pt x="1126" y="2752"/>
                </a:lnTo>
                <a:lnTo>
                  <a:pt x="1120" y="2737"/>
                </a:lnTo>
                <a:lnTo>
                  <a:pt x="1114" y="2720"/>
                </a:lnTo>
                <a:lnTo>
                  <a:pt x="1112" y="2702"/>
                </a:lnTo>
                <a:lnTo>
                  <a:pt x="1108" y="2687"/>
                </a:lnTo>
                <a:lnTo>
                  <a:pt x="1103" y="2674"/>
                </a:lnTo>
                <a:lnTo>
                  <a:pt x="1097" y="2666"/>
                </a:lnTo>
                <a:lnTo>
                  <a:pt x="1087" y="2662"/>
                </a:lnTo>
                <a:lnTo>
                  <a:pt x="1074" y="2666"/>
                </a:lnTo>
                <a:lnTo>
                  <a:pt x="1062" y="2676"/>
                </a:lnTo>
                <a:lnTo>
                  <a:pt x="1053" y="2689"/>
                </a:lnTo>
                <a:lnTo>
                  <a:pt x="1041" y="2720"/>
                </a:lnTo>
                <a:lnTo>
                  <a:pt x="1018" y="2787"/>
                </a:lnTo>
                <a:lnTo>
                  <a:pt x="991" y="2844"/>
                </a:lnTo>
                <a:lnTo>
                  <a:pt x="963" y="2892"/>
                </a:lnTo>
                <a:lnTo>
                  <a:pt x="934" y="2931"/>
                </a:lnTo>
                <a:lnTo>
                  <a:pt x="913" y="2956"/>
                </a:lnTo>
                <a:lnTo>
                  <a:pt x="890" y="2984"/>
                </a:lnTo>
                <a:lnTo>
                  <a:pt x="865" y="3011"/>
                </a:lnTo>
                <a:lnTo>
                  <a:pt x="838" y="3034"/>
                </a:lnTo>
                <a:lnTo>
                  <a:pt x="811" y="3051"/>
                </a:lnTo>
                <a:lnTo>
                  <a:pt x="780" y="3057"/>
                </a:lnTo>
                <a:lnTo>
                  <a:pt x="763" y="3053"/>
                </a:lnTo>
                <a:lnTo>
                  <a:pt x="752" y="3046"/>
                </a:lnTo>
                <a:lnTo>
                  <a:pt x="742" y="3032"/>
                </a:lnTo>
                <a:lnTo>
                  <a:pt x="736" y="3017"/>
                </a:lnTo>
                <a:lnTo>
                  <a:pt x="729" y="2982"/>
                </a:lnTo>
                <a:lnTo>
                  <a:pt x="723" y="2967"/>
                </a:lnTo>
                <a:lnTo>
                  <a:pt x="717" y="2954"/>
                </a:lnTo>
                <a:lnTo>
                  <a:pt x="709" y="2944"/>
                </a:lnTo>
                <a:lnTo>
                  <a:pt x="700" y="2938"/>
                </a:lnTo>
                <a:lnTo>
                  <a:pt x="688" y="2934"/>
                </a:lnTo>
                <a:lnTo>
                  <a:pt x="677" y="2933"/>
                </a:lnTo>
                <a:lnTo>
                  <a:pt x="665" y="2938"/>
                </a:lnTo>
                <a:lnTo>
                  <a:pt x="656" y="2950"/>
                </a:lnTo>
                <a:lnTo>
                  <a:pt x="646" y="2971"/>
                </a:lnTo>
                <a:lnTo>
                  <a:pt x="623" y="3021"/>
                </a:lnTo>
                <a:lnTo>
                  <a:pt x="610" y="3048"/>
                </a:lnTo>
                <a:lnTo>
                  <a:pt x="594" y="3071"/>
                </a:lnTo>
                <a:lnTo>
                  <a:pt x="577" y="3092"/>
                </a:lnTo>
                <a:lnTo>
                  <a:pt x="556" y="3109"/>
                </a:lnTo>
                <a:lnTo>
                  <a:pt x="533" y="3121"/>
                </a:lnTo>
                <a:lnTo>
                  <a:pt x="506" y="3124"/>
                </a:lnTo>
                <a:lnTo>
                  <a:pt x="481" y="3121"/>
                </a:lnTo>
                <a:lnTo>
                  <a:pt x="464" y="3113"/>
                </a:lnTo>
                <a:lnTo>
                  <a:pt x="453" y="3101"/>
                </a:lnTo>
                <a:lnTo>
                  <a:pt x="445" y="3088"/>
                </a:lnTo>
                <a:lnTo>
                  <a:pt x="441" y="3073"/>
                </a:lnTo>
                <a:lnTo>
                  <a:pt x="439" y="3057"/>
                </a:lnTo>
                <a:lnTo>
                  <a:pt x="437" y="3040"/>
                </a:lnTo>
                <a:lnTo>
                  <a:pt x="437" y="3028"/>
                </a:lnTo>
                <a:lnTo>
                  <a:pt x="435" y="3019"/>
                </a:lnTo>
                <a:lnTo>
                  <a:pt x="428" y="2996"/>
                </a:lnTo>
                <a:lnTo>
                  <a:pt x="424" y="2986"/>
                </a:lnTo>
                <a:lnTo>
                  <a:pt x="418" y="2979"/>
                </a:lnTo>
                <a:lnTo>
                  <a:pt x="406" y="2977"/>
                </a:lnTo>
                <a:lnTo>
                  <a:pt x="397" y="2979"/>
                </a:lnTo>
                <a:lnTo>
                  <a:pt x="387" y="2984"/>
                </a:lnTo>
                <a:lnTo>
                  <a:pt x="380" y="2996"/>
                </a:lnTo>
                <a:lnTo>
                  <a:pt x="370" y="3013"/>
                </a:lnTo>
                <a:lnTo>
                  <a:pt x="362" y="3027"/>
                </a:lnTo>
                <a:lnTo>
                  <a:pt x="353" y="3044"/>
                </a:lnTo>
                <a:lnTo>
                  <a:pt x="337" y="3061"/>
                </a:lnTo>
                <a:lnTo>
                  <a:pt x="320" y="3078"/>
                </a:lnTo>
                <a:lnTo>
                  <a:pt x="299" y="3092"/>
                </a:lnTo>
                <a:lnTo>
                  <a:pt x="272" y="3101"/>
                </a:lnTo>
                <a:lnTo>
                  <a:pt x="244" y="3105"/>
                </a:lnTo>
                <a:lnTo>
                  <a:pt x="213" y="3103"/>
                </a:lnTo>
                <a:lnTo>
                  <a:pt x="190" y="3097"/>
                </a:lnTo>
                <a:lnTo>
                  <a:pt x="173" y="3090"/>
                </a:lnTo>
                <a:lnTo>
                  <a:pt x="161" y="3078"/>
                </a:lnTo>
                <a:lnTo>
                  <a:pt x="155" y="3069"/>
                </a:lnTo>
                <a:lnTo>
                  <a:pt x="153" y="3057"/>
                </a:lnTo>
                <a:lnTo>
                  <a:pt x="153" y="3046"/>
                </a:lnTo>
                <a:lnTo>
                  <a:pt x="150" y="3023"/>
                </a:lnTo>
                <a:lnTo>
                  <a:pt x="146" y="3013"/>
                </a:lnTo>
                <a:lnTo>
                  <a:pt x="138" y="3007"/>
                </a:lnTo>
                <a:lnTo>
                  <a:pt x="125" y="3005"/>
                </a:lnTo>
                <a:lnTo>
                  <a:pt x="107" y="3007"/>
                </a:lnTo>
                <a:lnTo>
                  <a:pt x="84" y="3007"/>
                </a:lnTo>
                <a:lnTo>
                  <a:pt x="65" y="2998"/>
                </a:lnTo>
                <a:lnTo>
                  <a:pt x="48" y="2982"/>
                </a:lnTo>
                <a:lnTo>
                  <a:pt x="35" y="2963"/>
                </a:lnTo>
                <a:lnTo>
                  <a:pt x="25" y="2940"/>
                </a:lnTo>
                <a:lnTo>
                  <a:pt x="19" y="2921"/>
                </a:lnTo>
                <a:lnTo>
                  <a:pt x="17" y="2904"/>
                </a:lnTo>
                <a:lnTo>
                  <a:pt x="21" y="2875"/>
                </a:lnTo>
                <a:lnTo>
                  <a:pt x="29" y="2848"/>
                </a:lnTo>
                <a:lnTo>
                  <a:pt x="38" y="2825"/>
                </a:lnTo>
                <a:lnTo>
                  <a:pt x="48" y="2806"/>
                </a:lnTo>
                <a:lnTo>
                  <a:pt x="56" y="2789"/>
                </a:lnTo>
                <a:lnTo>
                  <a:pt x="59" y="2777"/>
                </a:lnTo>
                <a:lnTo>
                  <a:pt x="56" y="2766"/>
                </a:lnTo>
                <a:lnTo>
                  <a:pt x="48" y="2756"/>
                </a:lnTo>
                <a:lnTo>
                  <a:pt x="23" y="2731"/>
                </a:lnTo>
                <a:lnTo>
                  <a:pt x="12" y="2716"/>
                </a:lnTo>
                <a:lnTo>
                  <a:pt x="4" y="2697"/>
                </a:lnTo>
                <a:lnTo>
                  <a:pt x="0" y="2672"/>
                </a:lnTo>
                <a:lnTo>
                  <a:pt x="4" y="2639"/>
                </a:lnTo>
                <a:lnTo>
                  <a:pt x="12" y="2612"/>
                </a:lnTo>
                <a:lnTo>
                  <a:pt x="23" y="2593"/>
                </a:lnTo>
                <a:lnTo>
                  <a:pt x="40" y="2576"/>
                </a:lnTo>
                <a:lnTo>
                  <a:pt x="58" y="2564"/>
                </a:lnTo>
                <a:lnTo>
                  <a:pt x="77" y="2555"/>
                </a:lnTo>
                <a:lnTo>
                  <a:pt x="96" y="2547"/>
                </a:lnTo>
                <a:lnTo>
                  <a:pt x="113" y="2539"/>
                </a:lnTo>
                <a:lnTo>
                  <a:pt x="128" y="2532"/>
                </a:lnTo>
                <a:lnTo>
                  <a:pt x="142" y="2524"/>
                </a:lnTo>
                <a:lnTo>
                  <a:pt x="150" y="2512"/>
                </a:lnTo>
                <a:lnTo>
                  <a:pt x="153" y="2497"/>
                </a:lnTo>
                <a:lnTo>
                  <a:pt x="150" y="2476"/>
                </a:lnTo>
                <a:lnTo>
                  <a:pt x="136" y="2457"/>
                </a:lnTo>
                <a:lnTo>
                  <a:pt x="119" y="2440"/>
                </a:lnTo>
                <a:lnTo>
                  <a:pt x="98" y="2422"/>
                </a:lnTo>
                <a:lnTo>
                  <a:pt x="79" y="2405"/>
                </a:lnTo>
                <a:lnTo>
                  <a:pt x="61" y="2386"/>
                </a:lnTo>
                <a:lnTo>
                  <a:pt x="48" y="2367"/>
                </a:lnTo>
                <a:lnTo>
                  <a:pt x="44" y="2344"/>
                </a:lnTo>
                <a:lnTo>
                  <a:pt x="48" y="2311"/>
                </a:lnTo>
                <a:lnTo>
                  <a:pt x="59" y="2284"/>
                </a:lnTo>
                <a:lnTo>
                  <a:pt x="77" y="2259"/>
                </a:lnTo>
                <a:lnTo>
                  <a:pt x="98" y="2240"/>
                </a:lnTo>
                <a:lnTo>
                  <a:pt x="121" y="2225"/>
                </a:lnTo>
                <a:lnTo>
                  <a:pt x="146" y="2213"/>
                </a:lnTo>
                <a:lnTo>
                  <a:pt x="173" y="2204"/>
                </a:lnTo>
                <a:lnTo>
                  <a:pt x="196" y="2198"/>
                </a:lnTo>
                <a:lnTo>
                  <a:pt x="219" y="2194"/>
                </a:lnTo>
                <a:lnTo>
                  <a:pt x="236" y="2190"/>
                </a:lnTo>
                <a:lnTo>
                  <a:pt x="247" y="2190"/>
                </a:lnTo>
                <a:lnTo>
                  <a:pt x="272" y="2192"/>
                </a:lnTo>
                <a:lnTo>
                  <a:pt x="318" y="2200"/>
                </a:lnTo>
                <a:lnTo>
                  <a:pt x="334" y="2202"/>
                </a:lnTo>
                <a:lnTo>
                  <a:pt x="347" y="2200"/>
                </a:lnTo>
                <a:lnTo>
                  <a:pt x="364" y="2198"/>
                </a:lnTo>
                <a:lnTo>
                  <a:pt x="380" y="2190"/>
                </a:lnTo>
                <a:lnTo>
                  <a:pt x="391" y="2183"/>
                </a:lnTo>
                <a:lnTo>
                  <a:pt x="397" y="2171"/>
                </a:lnTo>
                <a:lnTo>
                  <a:pt x="393" y="2156"/>
                </a:lnTo>
                <a:lnTo>
                  <a:pt x="385" y="2136"/>
                </a:lnTo>
                <a:lnTo>
                  <a:pt x="374" y="2117"/>
                </a:lnTo>
                <a:lnTo>
                  <a:pt x="360" y="2098"/>
                </a:lnTo>
                <a:lnTo>
                  <a:pt x="334" y="2064"/>
                </a:lnTo>
                <a:lnTo>
                  <a:pt x="324" y="2046"/>
                </a:lnTo>
                <a:lnTo>
                  <a:pt x="320" y="2025"/>
                </a:lnTo>
                <a:lnTo>
                  <a:pt x="324" y="1995"/>
                </a:lnTo>
                <a:lnTo>
                  <a:pt x="336" y="1968"/>
                </a:lnTo>
                <a:lnTo>
                  <a:pt x="353" y="1947"/>
                </a:lnTo>
                <a:lnTo>
                  <a:pt x="376" y="1929"/>
                </a:lnTo>
                <a:lnTo>
                  <a:pt x="401" y="1918"/>
                </a:lnTo>
                <a:lnTo>
                  <a:pt x="428" y="1908"/>
                </a:lnTo>
                <a:lnTo>
                  <a:pt x="454" y="1904"/>
                </a:lnTo>
                <a:lnTo>
                  <a:pt x="481" y="1902"/>
                </a:lnTo>
                <a:lnTo>
                  <a:pt x="545" y="1904"/>
                </a:lnTo>
                <a:lnTo>
                  <a:pt x="598" y="1910"/>
                </a:lnTo>
                <a:lnTo>
                  <a:pt x="646" y="1918"/>
                </a:lnTo>
                <a:lnTo>
                  <a:pt x="686" y="1926"/>
                </a:lnTo>
                <a:lnTo>
                  <a:pt x="717" y="1935"/>
                </a:lnTo>
                <a:lnTo>
                  <a:pt x="738" y="1945"/>
                </a:lnTo>
                <a:lnTo>
                  <a:pt x="765" y="1958"/>
                </a:lnTo>
                <a:lnTo>
                  <a:pt x="815" y="1985"/>
                </a:lnTo>
                <a:lnTo>
                  <a:pt x="840" y="1989"/>
                </a:lnTo>
                <a:lnTo>
                  <a:pt x="848" y="1989"/>
                </a:lnTo>
                <a:lnTo>
                  <a:pt x="853" y="1987"/>
                </a:lnTo>
                <a:lnTo>
                  <a:pt x="859" y="1983"/>
                </a:lnTo>
                <a:lnTo>
                  <a:pt x="867" y="1975"/>
                </a:lnTo>
                <a:lnTo>
                  <a:pt x="867" y="1968"/>
                </a:lnTo>
                <a:lnTo>
                  <a:pt x="863" y="1952"/>
                </a:lnTo>
                <a:lnTo>
                  <a:pt x="853" y="1933"/>
                </a:lnTo>
                <a:lnTo>
                  <a:pt x="842" y="1914"/>
                </a:lnTo>
                <a:lnTo>
                  <a:pt x="830" y="1893"/>
                </a:lnTo>
                <a:lnTo>
                  <a:pt x="821" y="1868"/>
                </a:lnTo>
                <a:lnTo>
                  <a:pt x="817" y="1841"/>
                </a:lnTo>
                <a:lnTo>
                  <a:pt x="821" y="1818"/>
                </a:lnTo>
                <a:lnTo>
                  <a:pt x="830" y="1797"/>
                </a:lnTo>
                <a:lnTo>
                  <a:pt x="846" y="1776"/>
                </a:lnTo>
                <a:lnTo>
                  <a:pt x="869" y="1761"/>
                </a:lnTo>
                <a:lnTo>
                  <a:pt x="895" y="1751"/>
                </a:lnTo>
                <a:lnTo>
                  <a:pt x="928" y="1747"/>
                </a:lnTo>
                <a:lnTo>
                  <a:pt x="964" y="1751"/>
                </a:lnTo>
                <a:lnTo>
                  <a:pt x="1005" y="1759"/>
                </a:lnTo>
                <a:lnTo>
                  <a:pt x="1045" y="1772"/>
                </a:lnTo>
                <a:lnTo>
                  <a:pt x="1083" y="1787"/>
                </a:lnTo>
                <a:lnTo>
                  <a:pt x="1120" y="1803"/>
                </a:lnTo>
                <a:lnTo>
                  <a:pt x="1150" y="1820"/>
                </a:lnTo>
                <a:lnTo>
                  <a:pt x="1172" y="1835"/>
                </a:lnTo>
                <a:lnTo>
                  <a:pt x="1195" y="1853"/>
                </a:lnTo>
                <a:lnTo>
                  <a:pt x="1221" y="1872"/>
                </a:lnTo>
                <a:lnTo>
                  <a:pt x="1246" y="1891"/>
                </a:lnTo>
                <a:lnTo>
                  <a:pt x="1273" y="1910"/>
                </a:lnTo>
                <a:lnTo>
                  <a:pt x="1296" y="1926"/>
                </a:lnTo>
                <a:lnTo>
                  <a:pt x="1319" y="1935"/>
                </a:lnTo>
                <a:lnTo>
                  <a:pt x="1336" y="1939"/>
                </a:lnTo>
                <a:lnTo>
                  <a:pt x="1346" y="1935"/>
                </a:lnTo>
                <a:lnTo>
                  <a:pt x="1352" y="1927"/>
                </a:lnTo>
                <a:lnTo>
                  <a:pt x="1356" y="1914"/>
                </a:lnTo>
                <a:lnTo>
                  <a:pt x="1359" y="1897"/>
                </a:lnTo>
                <a:lnTo>
                  <a:pt x="1361" y="1879"/>
                </a:lnTo>
                <a:lnTo>
                  <a:pt x="1363" y="1860"/>
                </a:lnTo>
                <a:lnTo>
                  <a:pt x="1369" y="1843"/>
                </a:lnTo>
                <a:lnTo>
                  <a:pt x="1377" y="1826"/>
                </a:lnTo>
                <a:lnTo>
                  <a:pt x="1388" y="1812"/>
                </a:lnTo>
                <a:lnTo>
                  <a:pt x="1405" y="1805"/>
                </a:lnTo>
                <a:lnTo>
                  <a:pt x="1430" y="1801"/>
                </a:lnTo>
                <a:lnTo>
                  <a:pt x="1469" y="1807"/>
                </a:lnTo>
                <a:lnTo>
                  <a:pt x="1509" y="1822"/>
                </a:lnTo>
                <a:lnTo>
                  <a:pt x="1549" y="1849"/>
                </a:lnTo>
                <a:lnTo>
                  <a:pt x="1590" y="1883"/>
                </a:lnTo>
                <a:lnTo>
                  <a:pt x="1628" y="1926"/>
                </a:lnTo>
                <a:lnTo>
                  <a:pt x="1664" y="1973"/>
                </a:lnTo>
                <a:lnTo>
                  <a:pt x="1697" y="2029"/>
                </a:lnTo>
                <a:lnTo>
                  <a:pt x="1707" y="2046"/>
                </a:lnTo>
                <a:lnTo>
                  <a:pt x="1722" y="2069"/>
                </a:lnTo>
                <a:lnTo>
                  <a:pt x="1739" y="2090"/>
                </a:lnTo>
                <a:lnTo>
                  <a:pt x="1760" y="2112"/>
                </a:lnTo>
                <a:lnTo>
                  <a:pt x="1779" y="2125"/>
                </a:lnTo>
                <a:lnTo>
                  <a:pt x="1806" y="2144"/>
                </a:lnTo>
                <a:lnTo>
                  <a:pt x="1833" y="2173"/>
                </a:lnTo>
                <a:lnTo>
                  <a:pt x="1858" y="2207"/>
                </a:lnTo>
                <a:lnTo>
                  <a:pt x="1879" y="2246"/>
                </a:lnTo>
                <a:lnTo>
                  <a:pt x="1894" y="2286"/>
                </a:lnTo>
                <a:lnTo>
                  <a:pt x="1904" y="2323"/>
                </a:lnTo>
                <a:lnTo>
                  <a:pt x="1908" y="2336"/>
                </a:lnTo>
                <a:lnTo>
                  <a:pt x="1914" y="2347"/>
                </a:lnTo>
                <a:lnTo>
                  <a:pt x="1921" y="2355"/>
                </a:lnTo>
                <a:lnTo>
                  <a:pt x="1925" y="2357"/>
                </a:lnTo>
                <a:lnTo>
                  <a:pt x="1923" y="2346"/>
                </a:lnTo>
                <a:lnTo>
                  <a:pt x="1923" y="2315"/>
                </a:lnTo>
                <a:lnTo>
                  <a:pt x="1927" y="2301"/>
                </a:lnTo>
                <a:lnTo>
                  <a:pt x="1935" y="2292"/>
                </a:lnTo>
                <a:lnTo>
                  <a:pt x="1946" y="2286"/>
                </a:lnTo>
                <a:lnTo>
                  <a:pt x="1965" y="2286"/>
                </a:lnTo>
                <a:lnTo>
                  <a:pt x="1985" y="2294"/>
                </a:lnTo>
                <a:lnTo>
                  <a:pt x="2004" y="2307"/>
                </a:lnTo>
                <a:lnTo>
                  <a:pt x="2021" y="2319"/>
                </a:lnTo>
                <a:lnTo>
                  <a:pt x="2031" y="2330"/>
                </a:lnTo>
                <a:lnTo>
                  <a:pt x="2032" y="2319"/>
                </a:lnTo>
                <a:lnTo>
                  <a:pt x="2031" y="2301"/>
                </a:lnTo>
                <a:lnTo>
                  <a:pt x="2027" y="2282"/>
                </a:lnTo>
                <a:lnTo>
                  <a:pt x="2021" y="2263"/>
                </a:lnTo>
                <a:lnTo>
                  <a:pt x="2015" y="2246"/>
                </a:lnTo>
                <a:lnTo>
                  <a:pt x="2009" y="2232"/>
                </a:lnTo>
                <a:lnTo>
                  <a:pt x="2006" y="2223"/>
                </a:lnTo>
                <a:lnTo>
                  <a:pt x="2000" y="2202"/>
                </a:lnTo>
                <a:lnTo>
                  <a:pt x="1992" y="2177"/>
                </a:lnTo>
                <a:lnTo>
                  <a:pt x="1973" y="2119"/>
                </a:lnTo>
                <a:lnTo>
                  <a:pt x="1965" y="2092"/>
                </a:lnTo>
                <a:lnTo>
                  <a:pt x="1958" y="2069"/>
                </a:lnTo>
                <a:lnTo>
                  <a:pt x="1952" y="2056"/>
                </a:lnTo>
                <a:lnTo>
                  <a:pt x="1946" y="2041"/>
                </a:lnTo>
                <a:lnTo>
                  <a:pt x="1937" y="2018"/>
                </a:lnTo>
                <a:lnTo>
                  <a:pt x="1925" y="1991"/>
                </a:lnTo>
                <a:lnTo>
                  <a:pt x="1914" y="1962"/>
                </a:lnTo>
                <a:lnTo>
                  <a:pt x="1902" y="1935"/>
                </a:lnTo>
                <a:lnTo>
                  <a:pt x="1891" y="1910"/>
                </a:lnTo>
                <a:lnTo>
                  <a:pt x="1883" y="1895"/>
                </a:lnTo>
                <a:lnTo>
                  <a:pt x="1866" y="1870"/>
                </a:lnTo>
                <a:lnTo>
                  <a:pt x="1843" y="1849"/>
                </a:lnTo>
                <a:lnTo>
                  <a:pt x="1822" y="1835"/>
                </a:lnTo>
                <a:lnTo>
                  <a:pt x="1799" y="1824"/>
                </a:lnTo>
                <a:lnTo>
                  <a:pt x="1781" y="1814"/>
                </a:lnTo>
                <a:lnTo>
                  <a:pt x="1762" y="1801"/>
                </a:lnTo>
                <a:lnTo>
                  <a:pt x="1745" y="1787"/>
                </a:lnTo>
                <a:lnTo>
                  <a:pt x="1730" y="1770"/>
                </a:lnTo>
                <a:lnTo>
                  <a:pt x="1714" y="1757"/>
                </a:lnTo>
                <a:lnTo>
                  <a:pt x="1705" y="1745"/>
                </a:lnTo>
                <a:lnTo>
                  <a:pt x="1693" y="1734"/>
                </a:lnTo>
                <a:lnTo>
                  <a:pt x="1689" y="1732"/>
                </a:lnTo>
                <a:lnTo>
                  <a:pt x="1687" y="1730"/>
                </a:lnTo>
                <a:lnTo>
                  <a:pt x="1680" y="1730"/>
                </a:lnTo>
                <a:lnTo>
                  <a:pt x="1655" y="1755"/>
                </a:lnTo>
                <a:lnTo>
                  <a:pt x="1637" y="1761"/>
                </a:lnTo>
                <a:lnTo>
                  <a:pt x="1616" y="1762"/>
                </a:lnTo>
                <a:lnTo>
                  <a:pt x="1591" y="1757"/>
                </a:lnTo>
                <a:lnTo>
                  <a:pt x="1563" y="1741"/>
                </a:lnTo>
                <a:lnTo>
                  <a:pt x="1505" y="1695"/>
                </a:lnTo>
                <a:lnTo>
                  <a:pt x="1474" y="1670"/>
                </a:lnTo>
                <a:lnTo>
                  <a:pt x="1444" y="1651"/>
                </a:lnTo>
                <a:lnTo>
                  <a:pt x="1398" y="1630"/>
                </a:lnTo>
                <a:lnTo>
                  <a:pt x="1350" y="1613"/>
                </a:lnTo>
                <a:lnTo>
                  <a:pt x="1304" y="1601"/>
                </a:lnTo>
                <a:lnTo>
                  <a:pt x="1260" y="1592"/>
                </a:lnTo>
                <a:lnTo>
                  <a:pt x="1223" y="1586"/>
                </a:lnTo>
                <a:lnTo>
                  <a:pt x="1196" y="1582"/>
                </a:lnTo>
                <a:lnTo>
                  <a:pt x="1175" y="1578"/>
                </a:lnTo>
                <a:lnTo>
                  <a:pt x="1147" y="1573"/>
                </a:lnTo>
                <a:lnTo>
                  <a:pt x="1112" y="1563"/>
                </a:lnTo>
                <a:lnTo>
                  <a:pt x="1078" y="1551"/>
                </a:lnTo>
                <a:lnTo>
                  <a:pt x="1045" y="1540"/>
                </a:lnTo>
                <a:lnTo>
                  <a:pt x="1016" y="1525"/>
                </a:lnTo>
                <a:lnTo>
                  <a:pt x="995" y="1509"/>
                </a:lnTo>
                <a:lnTo>
                  <a:pt x="984" y="1490"/>
                </a:lnTo>
                <a:lnTo>
                  <a:pt x="976" y="1471"/>
                </a:lnTo>
                <a:lnTo>
                  <a:pt x="974" y="1452"/>
                </a:lnTo>
                <a:lnTo>
                  <a:pt x="978" y="1429"/>
                </a:lnTo>
                <a:lnTo>
                  <a:pt x="991" y="1410"/>
                </a:lnTo>
                <a:lnTo>
                  <a:pt x="1007" y="1392"/>
                </a:lnTo>
                <a:lnTo>
                  <a:pt x="1024" y="1381"/>
                </a:lnTo>
                <a:lnTo>
                  <a:pt x="1039" y="1371"/>
                </a:lnTo>
                <a:lnTo>
                  <a:pt x="1049" y="1367"/>
                </a:lnTo>
                <a:lnTo>
                  <a:pt x="1064" y="1362"/>
                </a:lnTo>
                <a:lnTo>
                  <a:pt x="1076" y="1352"/>
                </a:lnTo>
                <a:lnTo>
                  <a:pt x="1080" y="1342"/>
                </a:lnTo>
                <a:lnTo>
                  <a:pt x="1076" y="1333"/>
                </a:lnTo>
                <a:lnTo>
                  <a:pt x="1064" y="1323"/>
                </a:lnTo>
                <a:lnTo>
                  <a:pt x="1051" y="1314"/>
                </a:lnTo>
                <a:lnTo>
                  <a:pt x="1035" y="1304"/>
                </a:lnTo>
                <a:lnTo>
                  <a:pt x="1014" y="1296"/>
                </a:lnTo>
                <a:lnTo>
                  <a:pt x="987" y="1291"/>
                </a:lnTo>
                <a:lnTo>
                  <a:pt x="957" y="1287"/>
                </a:lnTo>
                <a:lnTo>
                  <a:pt x="920" y="1285"/>
                </a:lnTo>
                <a:lnTo>
                  <a:pt x="888" y="1283"/>
                </a:lnTo>
                <a:lnTo>
                  <a:pt x="849" y="1277"/>
                </a:lnTo>
                <a:lnTo>
                  <a:pt x="773" y="1262"/>
                </a:lnTo>
                <a:lnTo>
                  <a:pt x="742" y="1250"/>
                </a:lnTo>
                <a:lnTo>
                  <a:pt x="719" y="1239"/>
                </a:lnTo>
                <a:lnTo>
                  <a:pt x="692" y="1222"/>
                </a:lnTo>
                <a:lnTo>
                  <a:pt x="663" y="1200"/>
                </a:lnTo>
                <a:lnTo>
                  <a:pt x="637" y="1176"/>
                </a:lnTo>
                <a:lnTo>
                  <a:pt x="615" y="1151"/>
                </a:lnTo>
                <a:lnTo>
                  <a:pt x="600" y="1124"/>
                </a:lnTo>
                <a:lnTo>
                  <a:pt x="594" y="1097"/>
                </a:lnTo>
                <a:lnTo>
                  <a:pt x="598" y="1068"/>
                </a:lnTo>
                <a:lnTo>
                  <a:pt x="610" y="1043"/>
                </a:lnTo>
                <a:lnTo>
                  <a:pt x="627" y="1022"/>
                </a:lnTo>
                <a:lnTo>
                  <a:pt x="652" y="1007"/>
                </a:lnTo>
                <a:lnTo>
                  <a:pt x="671" y="997"/>
                </a:lnTo>
                <a:lnTo>
                  <a:pt x="690" y="989"/>
                </a:lnTo>
                <a:lnTo>
                  <a:pt x="711" y="980"/>
                </a:lnTo>
                <a:lnTo>
                  <a:pt x="729" y="970"/>
                </a:lnTo>
                <a:lnTo>
                  <a:pt x="740" y="959"/>
                </a:lnTo>
                <a:lnTo>
                  <a:pt x="744" y="945"/>
                </a:lnTo>
                <a:lnTo>
                  <a:pt x="740" y="934"/>
                </a:lnTo>
                <a:lnTo>
                  <a:pt x="731" y="924"/>
                </a:lnTo>
                <a:lnTo>
                  <a:pt x="719" y="918"/>
                </a:lnTo>
                <a:lnTo>
                  <a:pt x="708" y="911"/>
                </a:lnTo>
                <a:lnTo>
                  <a:pt x="694" y="905"/>
                </a:lnTo>
                <a:lnTo>
                  <a:pt x="673" y="899"/>
                </a:lnTo>
                <a:lnTo>
                  <a:pt x="646" y="892"/>
                </a:lnTo>
                <a:lnTo>
                  <a:pt x="619" y="886"/>
                </a:lnTo>
                <a:lnTo>
                  <a:pt x="594" y="882"/>
                </a:lnTo>
                <a:lnTo>
                  <a:pt x="575" y="878"/>
                </a:lnTo>
                <a:lnTo>
                  <a:pt x="558" y="874"/>
                </a:lnTo>
                <a:lnTo>
                  <a:pt x="535" y="869"/>
                </a:lnTo>
                <a:lnTo>
                  <a:pt x="508" y="861"/>
                </a:lnTo>
                <a:lnTo>
                  <a:pt x="477" y="851"/>
                </a:lnTo>
                <a:lnTo>
                  <a:pt x="447" y="838"/>
                </a:lnTo>
                <a:lnTo>
                  <a:pt x="418" y="823"/>
                </a:lnTo>
                <a:lnTo>
                  <a:pt x="393" y="803"/>
                </a:lnTo>
                <a:lnTo>
                  <a:pt x="372" y="780"/>
                </a:lnTo>
                <a:lnTo>
                  <a:pt x="359" y="754"/>
                </a:lnTo>
                <a:lnTo>
                  <a:pt x="353" y="723"/>
                </a:lnTo>
                <a:lnTo>
                  <a:pt x="357" y="696"/>
                </a:lnTo>
                <a:lnTo>
                  <a:pt x="366" y="675"/>
                </a:lnTo>
                <a:lnTo>
                  <a:pt x="382" y="658"/>
                </a:lnTo>
                <a:lnTo>
                  <a:pt x="401" y="642"/>
                </a:lnTo>
                <a:lnTo>
                  <a:pt x="420" y="631"/>
                </a:lnTo>
                <a:lnTo>
                  <a:pt x="443" y="621"/>
                </a:lnTo>
                <a:lnTo>
                  <a:pt x="462" y="613"/>
                </a:lnTo>
                <a:lnTo>
                  <a:pt x="481" y="608"/>
                </a:lnTo>
                <a:lnTo>
                  <a:pt x="497" y="602"/>
                </a:lnTo>
                <a:lnTo>
                  <a:pt x="506" y="596"/>
                </a:lnTo>
                <a:lnTo>
                  <a:pt x="510" y="590"/>
                </a:lnTo>
                <a:lnTo>
                  <a:pt x="504" y="577"/>
                </a:lnTo>
                <a:lnTo>
                  <a:pt x="491" y="566"/>
                </a:lnTo>
                <a:lnTo>
                  <a:pt x="468" y="554"/>
                </a:lnTo>
                <a:lnTo>
                  <a:pt x="443" y="541"/>
                </a:lnTo>
                <a:lnTo>
                  <a:pt x="414" y="523"/>
                </a:lnTo>
                <a:lnTo>
                  <a:pt x="380" y="500"/>
                </a:lnTo>
                <a:lnTo>
                  <a:pt x="345" y="473"/>
                </a:lnTo>
                <a:lnTo>
                  <a:pt x="318" y="445"/>
                </a:lnTo>
                <a:lnTo>
                  <a:pt x="301" y="416"/>
                </a:lnTo>
                <a:lnTo>
                  <a:pt x="293" y="385"/>
                </a:lnTo>
                <a:lnTo>
                  <a:pt x="297" y="360"/>
                </a:lnTo>
                <a:lnTo>
                  <a:pt x="305" y="343"/>
                </a:lnTo>
                <a:lnTo>
                  <a:pt x="318" y="330"/>
                </a:lnTo>
                <a:lnTo>
                  <a:pt x="336" y="318"/>
                </a:lnTo>
                <a:lnTo>
                  <a:pt x="355" y="312"/>
                </a:lnTo>
                <a:lnTo>
                  <a:pt x="372" y="307"/>
                </a:lnTo>
                <a:lnTo>
                  <a:pt x="391" y="303"/>
                </a:lnTo>
                <a:lnTo>
                  <a:pt x="408" y="299"/>
                </a:lnTo>
                <a:lnTo>
                  <a:pt x="422" y="295"/>
                </a:lnTo>
                <a:lnTo>
                  <a:pt x="430" y="287"/>
                </a:lnTo>
                <a:lnTo>
                  <a:pt x="433" y="280"/>
                </a:lnTo>
                <a:lnTo>
                  <a:pt x="433" y="274"/>
                </a:lnTo>
                <a:lnTo>
                  <a:pt x="430" y="268"/>
                </a:lnTo>
                <a:lnTo>
                  <a:pt x="428" y="261"/>
                </a:lnTo>
                <a:lnTo>
                  <a:pt x="424" y="255"/>
                </a:lnTo>
                <a:lnTo>
                  <a:pt x="420" y="251"/>
                </a:lnTo>
                <a:lnTo>
                  <a:pt x="376" y="209"/>
                </a:lnTo>
                <a:lnTo>
                  <a:pt x="364" y="195"/>
                </a:lnTo>
                <a:lnTo>
                  <a:pt x="355" y="180"/>
                </a:lnTo>
                <a:lnTo>
                  <a:pt x="347" y="165"/>
                </a:lnTo>
                <a:lnTo>
                  <a:pt x="345" y="151"/>
                </a:lnTo>
                <a:lnTo>
                  <a:pt x="349" y="134"/>
                </a:lnTo>
                <a:lnTo>
                  <a:pt x="357" y="121"/>
                </a:lnTo>
                <a:lnTo>
                  <a:pt x="366" y="113"/>
                </a:lnTo>
                <a:lnTo>
                  <a:pt x="376" y="107"/>
                </a:lnTo>
                <a:lnTo>
                  <a:pt x="383" y="99"/>
                </a:lnTo>
                <a:lnTo>
                  <a:pt x="387" y="92"/>
                </a:lnTo>
                <a:lnTo>
                  <a:pt x="387" y="86"/>
                </a:lnTo>
                <a:lnTo>
                  <a:pt x="385" y="82"/>
                </a:lnTo>
                <a:lnTo>
                  <a:pt x="385" y="76"/>
                </a:lnTo>
                <a:lnTo>
                  <a:pt x="383" y="73"/>
                </a:lnTo>
                <a:lnTo>
                  <a:pt x="383" y="67"/>
                </a:lnTo>
                <a:lnTo>
                  <a:pt x="385" y="53"/>
                </a:lnTo>
                <a:lnTo>
                  <a:pt x="393" y="42"/>
                </a:lnTo>
                <a:lnTo>
                  <a:pt x="405" y="30"/>
                </a:lnTo>
                <a:lnTo>
                  <a:pt x="422" y="23"/>
                </a:lnTo>
                <a:lnTo>
                  <a:pt x="443" y="21"/>
                </a:lnTo>
                <a:lnTo>
                  <a:pt x="470" y="25"/>
                </a:lnTo>
                <a:lnTo>
                  <a:pt x="493" y="28"/>
                </a:lnTo>
                <a:lnTo>
                  <a:pt x="518" y="28"/>
                </a:lnTo>
                <a:lnTo>
                  <a:pt x="527" y="25"/>
                </a:lnTo>
                <a:lnTo>
                  <a:pt x="537" y="17"/>
                </a:lnTo>
                <a:lnTo>
                  <a:pt x="548" y="9"/>
                </a:lnTo>
                <a:lnTo>
                  <a:pt x="562" y="2"/>
                </a:lnTo>
                <a:lnTo>
                  <a:pt x="58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p>
        </p:txBody>
      </p:sp>
    </p:spTree>
  </p:cSld>
  <p:clrMap bg1="lt1" tx1="dk1" bg2="lt2" tx2="dk2" accent1="accent1" accent2="accent2" accent3="accent3" accent4="accent4" accent5="accent5" accent6="accent6" hlink="hlink" folHlink="folHlink"/>
  <p:sldLayoutIdLst>
    <p:sldLayoutId id="2147492272" r:id="rId1"/>
    <p:sldLayoutId id="2147492273" r:id="rId2"/>
    <p:sldLayoutId id="2147492274" r:id="rId3"/>
    <p:sldLayoutId id="2147492275" r:id="rId4"/>
    <p:sldLayoutId id="2147492276" r:id="rId5"/>
    <p:sldLayoutId id="2147492277" r:id="rId6"/>
    <p:sldLayoutId id="2147492278" r:id="rId7"/>
    <p:sldLayoutId id="2147492279" r:id="rId8"/>
    <p:sldLayoutId id="2147492280" r:id="rId9"/>
    <p:sldLayoutId id="2147492281" r:id="rId10"/>
    <p:sldLayoutId id="2147492282" r:id="rId11"/>
  </p:sldLayoutIdLst>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itchFamily="34" charset="0"/>
          <a:cs typeface="Arial" pitchFamily="34" charset="0"/>
        </a:defRPr>
      </a:lvl2pPr>
      <a:lvl3pPr algn="l" rtl="0" eaLnBrk="0" fontAlgn="base" hangingPunct="0">
        <a:spcBef>
          <a:spcPct val="0"/>
        </a:spcBef>
        <a:spcAft>
          <a:spcPct val="0"/>
        </a:spcAft>
        <a:defRPr sz="4200">
          <a:solidFill>
            <a:schemeClr val="tx2"/>
          </a:solidFill>
          <a:latin typeface="Arial" pitchFamily="34" charset="0"/>
          <a:cs typeface="Arial" pitchFamily="34" charset="0"/>
        </a:defRPr>
      </a:lvl3pPr>
      <a:lvl4pPr algn="l" rtl="0" eaLnBrk="0" fontAlgn="base" hangingPunct="0">
        <a:spcBef>
          <a:spcPct val="0"/>
        </a:spcBef>
        <a:spcAft>
          <a:spcPct val="0"/>
        </a:spcAft>
        <a:defRPr sz="4200">
          <a:solidFill>
            <a:schemeClr val="tx2"/>
          </a:solidFill>
          <a:latin typeface="Arial" pitchFamily="34" charset="0"/>
          <a:cs typeface="Arial" pitchFamily="34" charset="0"/>
        </a:defRPr>
      </a:lvl4pPr>
      <a:lvl5pPr algn="l" rtl="0" eaLnBrk="0" fontAlgn="base" hangingPunct="0">
        <a:spcBef>
          <a:spcPct val="0"/>
        </a:spcBef>
        <a:spcAft>
          <a:spcPct val="0"/>
        </a:spcAft>
        <a:defRPr sz="4200">
          <a:solidFill>
            <a:schemeClr val="tx2"/>
          </a:solidFill>
          <a:latin typeface="Arial" pitchFamily="34" charset="0"/>
          <a:cs typeface="Arial" pitchFamily="34" charset="0"/>
        </a:defRPr>
      </a:lvl5pPr>
      <a:lvl6pPr marL="457200" algn="l" rtl="0" fontAlgn="base">
        <a:spcBef>
          <a:spcPct val="0"/>
        </a:spcBef>
        <a:spcAft>
          <a:spcPct val="0"/>
        </a:spcAft>
        <a:defRPr sz="4200">
          <a:solidFill>
            <a:schemeClr val="tx2"/>
          </a:solidFill>
          <a:latin typeface="Arial" pitchFamily="34" charset="0"/>
          <a:cs typeface="Arial" pitchFamily="34" charset="0"/>
        </a:defRPr>
      </a:lvl6pPr>
      <a:lvl7pPr marL="914400" algn="l" rtl="0" fontAlgn="base">
        <a:spcBef>
          <a:spcPct val="0"/>
        </a:spcBef>
        <a:spcAft>
          <a:spcPct val="0"/>
        </a:spcAft>
        <a:defRPr sz="4200">
          <a:solidFill>
            <a:schemeClr val="tx2"/>
          </a:solidFill>
          <a:latin typeface="Arial" pitchFamily="34" charset="0"/>
          <a:cs typeface="Arial" pitchFamily="34" charset="0"/>
        </a:defRPr>
      </a:lvl7pPr>
      <a:lvl8pPr marL="1371600" algn="l" rtl="0" fontAlgn="base">
        <a:spcBef>
          <a:spcPct val="0"/>
        </a:spcBef>
        <a:spcAft>
          <a:spcPct val="0"/>
        </a:spcAft>
        <a:defRPr sz="4200">
          <a:solidFill>
            <a:schemeClr val="tx2"/>
          </a:solidFill>
          <a:latin typeface="Arial" pitchFamily="34" charset="0"/>
          <a:cs typeface="Arial" pitchFamily="34" charset="0"/>
        </a:defRPr>
      </a:lvl8pPr>
      <a:lvl9pPr marL="1828800" algn="l" rtl="0" fontAlgn="base">
        <a:spcBef>
          <a:spcPct val="0"/>
        </a:spcBef>
        <a:spcAft>
          <a:spcPct val="0"/>
        </a:spcAft>
        <a:defRPr sz="4200">
          <a:solidFill>
            <a:schemeClr val="tx2"/>
          </a:solidFill>
          <a:latin typeface="Arial" pitchFamily="34" charset="0"/>
          <a:cs typeface="Arial" pitchFamily="34" charset="0"/>
        </a:defRPr>
      </a:lvl9pPr>
    </p:titleStyle>
    <p:bodyStyle>
      <a:lvl1pPr algn="l" rtl="0" eaLnBrk="0" fontAlgn="base" hangingPunct="0">
        <a:spcBef>
          <a:spcPct val="0"/>
        </a:spcBef>
        <a:spcAft>
          <a:spcPct val="0"/>
        </a:spcAft>
        <a:defRPr sz="2100">
          <a:solidFill>
            <a:schemeClr val="tx1"/>
          </a:solidFill>
          <a:latin typeface="+mn-lt"/>
          <a:ea typeface="+mn-ea"/>
          <a:cs typeface="+mn-cs"/>
        </a:defRPr>
      </a:lvl1pPr>
      <a:lvl2pPr marL="273050" indent="-271463" algn="l" rtl="0" eaLnBrk="0" fontAlgn="base" hangingPunct="0">
        <a:spcBef>
          <a:spcPct val="0"/>
        </a:spcBef>
        <a:spcAft>
          <a:spcPct val="0"/>
        </a:spcAft>
        <a:buChar char="–"/>
        <a:defRPr sz="2100">
          <a:solidFill>
            <a:schemeClr val="tx1"/>
          </a:solidFill>
          <a:latin typeface="+mn-lt"/>
          <a:cs typeface="+mn-cs"/>
        </a:defRPr>
      </a:lvl2pPr>
      <a:lvl3pPr marL="552450" indent="-277813" algn="l" rtl="0" eaLnBrk="0" fontAlgn="base" hangingPunct="0">
        <a:spcBef>
          <a:spcPct val="0"/>
        </a:spcBef>
        <a:spcAft>
          <a:spcPct val="0"/>
        </a:spcAft>
        <a:buFont typeface="Arial" pitchFamily="34" charset="0"/>
        <a:buChar char="–"/>
        <a:defRPr sz="2100">
          <a:solidFill>
            <a:schemeClr val="tx1"/>
          </a:solidFill>
          <a:latin typeface="+mn-lt"/>
          <a:cs typeface="+mn-cs"/>
        </a:defRPr>
      </a:lvl3pPr>
      <a:lvl4pPr marL="812800" indent="-258763" algn="l" rtl="0" eaLnBrk="0" fontAlgn="base" hangingPunct="0">
        <a:spcBef>
          <a:spcPct val="0"/>
        </a:spcBef>
        <a:spcAft>
          <a:spcPct val="0"/>
        </a:spcAft>
        <a:buFont typeface="Arial" pitchFamily="34" charset="0"/>
        <a:buChar char="–"/>
        <a:defRPr sz="2100">
          <a:solidFill>
            <a:schemeClr val="tx1"/>
          </a:solidFill>
          <a:latin typeface="+mn-lt"/>
          <a:cs typeface="+mn-cs"/>
        </a:defRPr>
      </a:lvl4pPr>
      <a:lvl5pPr marL="1085850" indent="-271463" algn="l" rtl="0" eaLnBrk="0" fontAlgn="base" hangingPunct="0">
        <a:spcBef>
          <a:spcPct val="0"/>
        </a:spcBef>
        <a:spcAft>
          <a:spcPct val="0"/>
        </a:spcAft>
        <a:buFont typeface="Arial" pitchFamily="34" charset="0"/>
        <a:buChar char="–"/>
        <a:defRPr sz="2100">
          <a:solidFill>
            <a:schemeClr val="tx1"/>
          </a:solidFill>
          <a:latin typeface="+mn-lt"/>
          <a:cs typeface="+mn-cs"/>
        </a:defRPr>
      </a:lvl5pPr>
      <a:lvl6pPr marL="1543050" indent="-271463" algn="l" rtl="0" fontAlgn="base">
        <a:spcBef>
          <a:spcPct val="0"/>
        </a:spcBef>
        <a:spcAft>
          <a:spcPct val="0"/>
        </a:spcAft>
        <a:buFont typeface="Arial" pitchFamily="34" charset="0"/>
        <a:buChar char="–"/>
        <a:defRPr sz="2100">
          <a:solidFill>
            <a:schemeClr val="tx1"/>
          </a:solidFill>
          <a:latin typeface="+mn-lt"/>
          <a:cs typeface="+mn-cs"/>
        </a:defRPr>
      </a:lvl6pPr>
      <a:lvl7pPr marL="2000250" indent="-271463" algn="l" rtl="0" fontAlgn="base">
        <a:spcBef>
          <a:spcPct val="0"/>
        </a:spcBef>
        <a:spcAft>
          <a:spcPct val="0"/>
        </a:spcAft>
        <a:buFont typeface="Arial" pitchFamily="34" charset="0"/>
        <a:buChar char="–"/>
        <a:defRPr sz="2100">
          <a:solidFill>
            <a:schemeClr val="tx1"/>
          </a:solidFill>
          <a:latin typeface="+mn-lt"/>
          <a:cs typeface="+mn-cs"/>
        </a:defRPr>
      </a:lvl7pPr>
      <a:lvl8pPr marL="2457450" indent="-271463" algn="l" rtl="0" fontAlgn="base">
        <a:spcBef>
          <a:spcPct val="0"/>
        </a:spcBef>
        <a:spcAft>
          <a:spcPct val="0"/>
        </a:spcAft>
        <a:buFont typeface="Arial" pitchFamily="34" charset="0"/>
        <a:buChar char="–"/>
        <a:defRPr sz="2100">
          <a:solidFill>
            <a:schemeClr val="tx1"/>
          </a:solidFill>
          <a:latin typeface="+mn-lt"/>
          <a:cs typeface="+mn-cs"/>
        </a:defRPr>
      </a:lvl8pPr>
      <a:lvl9pPr marL="2914650" indent="-271463" algn="l" rtl="0" fontAlgn="base">
        <a:spcBef>
          <a:spcPct val="0"/>
        </a:spcBef>
        <a:spcAft>
          <a:spcPct val="0"/>
        </a:spcAft>
        <a:buFont typeface="Arial" pitchFamily="34" charset="0"/>
        <a:buChar char="–"/>
        <a:defRPr sz="21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8195"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prstClr val="white"/>
                </a:solidFill>
                <a:latin typeface="Arial" charset="0"/>
                <a:ea typeface="ＭＳ Ｐゴシック" charset="0"/>
                <a:cs typeface="Arial" charset="0"/>
              </a:defRPr>
            </a:lvl1pPr>
          </a:lstStyle>
          <a:p>
            <a:pPr>
              <a:defRPr/>
            </a:pPr>
            <a:endParaRPr lang="en-GB"/>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prstClr val="white"/>
                </a:solidFill>
                <a:latin typeface="Arial" charset="0"/>
                <a:ea typeface="ＭＳ Ｐゴシック" charset="0"/>
                <a:cs typeface="Arial" charset="0"/>
              </a:defRPr>
            </a:lvl1pPr>
          </a:lstStyle>
          <a:p>
            <a:pPr>
              <a:defRPr/>
            </a:pPr>
            <a:endParaRPr lang="en-GB"/>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prstClr val="white"/>
                </a:solidFill>
                <a:cs typeface="Arial" pitchFamily="34" charset="0"/>
              </a:defRPr>
            </a:lvl1pPr>
          </a:lstStyle>
          <a:p>
            <a:pPr>
              <a:defRPr/>
            </a:pPr>
            <a:fld id="{3A0C18D9-BBB2-4817-A835-7E85AF975CE5}"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92296" r:id="rId1"/>
    <p:sldLayoutId id="2147492201" r:id="rId2"/>
    <p:sldLayoutId id="2147492202" r:id="rId3"/>
    <p:sldLayoutId id="2147492203" r:id="rId4"/>
    <p:sldLayoutId id="2147492204" r:id="rId5"/>
    <p:sldLayoutId id="2147492205" r:id="rId6"/>
    <p:sldLayoutId id="2147492206" r:id="rId7"/>
    <p:sldLayoutId id="2147492207" r:id="rId8"/>
    <p:sldLayoutId id="2147492208" r:id="rId9"/>
    <p:sldLayoutId id="2147492209" r:id="rId10"/>
    <p:sldLayoutId id="2147492210" r:id="rId11"/>
    <p:sldLayoutId id="2147492211" r:id="rId12"/>
    <p:sldLayoutId id="2147492212" r:id="rId13"/>
    <p:sldLayoutId id="2147492213" r:id="rId14"/>
    <p:sldLayoutId id="2147492214"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9219"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prstClr val="white"/>
                </a:solidFill>
                <a:latin typeface="Arial" charset="0"/>
                <a:ea typeface="ＭＳ Ｐゴシック" charset="0"/>
                <a:cs typeface="Arial" charset="0"/>
              </a:defRPr>
            </a:lvl1pPr>
          </a:lstStyle>
          <a:p>
            <a:pPr>
              <a:defRPr/>
            </a:pPr>
            <a:endParaRPr lang="en-GB"/>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prstClr val="white"/>
                </a:solidFill>
                <a:latin typeface="Arial" charset="0"/>
                <a:ea typeface="ＭＳ Ｐゴシック" charset="0"/>
                <a:cs typeface="Arial" charset="0"/>
              </a:defRPr>
            </a:lvl1pPr>
          </a:lstStyle>
          <a:p>
            <a:pPr>
              <a:defRPr/>
            </a:pPr>
            <a:endParaRPr lang="en-GB"/>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prstClr val="white"/>
                </a:solidFill>
                <a:cs typeface="Arial" pitchFamily="34" charset="0"/>
              </a:defRPr>
            </a:lvl1pPr>
          </a:lstStyle>
          <a:p>
            <a:pPr>
              <a:defRPr/>
            </a:pPr>
            <a:fld id="{35766574-3C22-48CB-9EBD-BDCF03C0E4EB}"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92297" r:id="rId1"/>
    <p:sldLayoutId id="2147492215" r:id="rId2"/>
    <p:sldLayoutId id="2147492216" r:id="rId3"/>
    <p:sldLayoutId id="2147492217" r:id="rId4"/>
    <p:sldLayoutId id="2147492218" r:id="rId5"/>
    <p:sldLayoutId id="2147492219" r:id="rId6"/>
    <p:sldLayoutId id="2147492220" r:id="rId7"/>
    <p:sldLayoutId id="2147492221" r:id="rId8"/>
    <p:sldLayoutId id="2147492222" r:id="rId9"/>
    <p:sldLayoutId id="2147492223" r:id="rId10"/>
    <p:sldLayoutId id="2147492224" r:id="rId11"/>
    <p:sldLayoutId id="2147492225" r:id="rId12"/>
    <p:sldLayoutId id="2147492226" r:id="rId13"/>
    <p:sldLayoutId id="2147492227" r:id="rId14"/>
    <p:sldLayoutId id="2147492228"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11267"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prstClr val="white"/>
                </a:solidFill>
                <a:latin typeface="Arial" charset="0"/>
                <a:ea typeface="ＭＳ Ｐゴシック" charset="0"/>
                <a:cs typeface="Arial" charset="0"/>
              </a:defRPr>
            </a:lvl1pPr>
          </a:lstStyle>
          <a:p>
            <a:pPr>
              <a:defRPr/>
            </a:pPr>
            <a:endParaRPr lang="en-GB"/>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prstClr val="white"/>
                </a:solidFill>
                <a:latin typeface="Arial" charset="0"/>
                <a:ea typeface="ＭＳ Ｐゴシック" charset="0"/>
                <a:cs typeface="Arial" charset="0"/>
              </a:defRPr>
            </a:lvl1pPr>
          </a:lstStyle>
          <a:p>
            <a:pPr>
              <a:defRPr/>
            </a:pPr>
            <a:endParaRPr lang="en-GB"/>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prstClr val="white"/>
                </a:solidFill>
                <a:cs typeface="Arial" pitchFamily="34" charset="0"/>
              </a:defRPr>
            </a:lvl1pPr>
          </a:lstStyle>
          <a:p>
            <a:pPr>
              <a:defRPr/>
            </a:pPr>
            <a:fld id="{70BE2723-22E6-42A4-8A76-0C571414B035}"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92299" r:id="rId1"/>
    <p:sldLayoutId id="2147492243" r:id="rId2"/>
    <p:sldLayoutId id="2147492244" r:id="rId3"/>
    <p:sldLayoutId id="2147492245" r:id="rId4"/>
    <p:sldLayoutId id="2147492246" r:id="rId5"/>
    <p:sldLayoutId id="2147492247" r:id="rId6"/>
    <p:sldLayoutId id="2147492248" r:id="rId7"/>
    <p:sldLayoutId id="2147492249" r:id="rId8"/>
    <p:sldLayoutId id="2147492250" r:id="rId9"/>
    <p:sldLayoutId id="2147492251" r:id="rId10"/>
    <p:sldLayoutId id="2147492252" r:id="rId11"/>
    <p:sldLayoutId id="2147492253" r:id="rId12"/>
    <p:sldLayoutId id="2147492254" r:id="rId13"/>
    <p:sldLayoutId id="2147492255" r:id="rId14"/>
    <p:sldLayoutId id="2147492256"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12291"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prstClr val="white"/>
                </a:solidFill>
                <a:latin typeface="Arial" charset="0"/>
                <a:ea typeface="ＭＳ Ｐゴシック" charset="0"/>
                <a:cs typeface="Arial" charset="0"/>
              </a:defRPr>
            </a:lvl1pPr>
          </a:lstStyle>
          <a:p>
            <a:pPr>
              <a:defRPr/>
            </a:pPr>
            <a:endParaRPr lang="en-GB"/>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prstClr val="white"/>
                </a:solidFill>
                <a:latin typeface="Arial" charset="0"/>
                <a:ea typeface="ＭＳ Ｐゴシック" charset="0"/>
                <a:cs typeface="Arial" charset="0"/>
              </a:defRPr>
            </a:lvl1pPr>
          </a:lstStyle>
          <a:p>
            <a:pPr>
              <a:defRPr/>
            </a:pPr>
            <a:endParaRPr lang="en-GB"/>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prstClr val="white"/>
                </a:solidFill>
                <a:cs typeface="Arial" pitchFamily="34" charset="0"/>
              </a:defRPr>
            </a:lvl1pPr>
          </a:lstStyle>
          <a:p>
            <a:pPr>
              <a:defRPr/>
            </a:pPr>
            <a:fld id="{10741B6E-EFCB-4BC1-A6DA-A3A72E56C543}" type="slidenum">
              <a:rPr lang="en-GB" altLang="en-US"/>
              <a:pPr>
                <a:defRPr/>
              </a:pPr>
              <a:t>‹#›</a:t>
            </a:fld>
            <a:endParaRPr lang="en-GB" altLang="en-US" dirty="0"/>
          </a:p>
        </p:txBody>
      </p:sp>
    </p:spTree>
  </p:cSld>
  <p:clrMap bg1="lt1" tx1="dk1" bg2="lt2" tx2="dk2" accent1="accent1" accent2="accent2" accent3="accent3" accent4="accent4" accent5="accent5" accent6="accent6" hlink="hlink" folHlink="folHlink"/>
  <p:sldLayoutIdLst>
    <p:sldLayoutId id="2147492300" r:id="rId1"/>
    <p:sldLayoutId id="2147492257" r:id="rId2"/>
    <p:sldLayoutId id="2147492258" r:id="rId3"/>
    <p:sldLayoutId id="2147492259" r:id="rId4"/>
    <p:sldLayoutId id="2147492260" r:id="rId5"/>
    <p:sldLayoutId id="2147492261" r:id="rId6"/>
    <p:sldLayoutId id="2147492262" r:id="rId7"/>
    <p:sldLayoutId id="2147492263" r:id="rId8"/>
    <p:sldLayoutId id="2147492264" r:id="rId9"/>
    <p:sldLayoutId id="2147492265" r:id="rId10"/>
    <p:sldLayoutId id="2147492266" r:id="rId11"/>
    <p:sldLayoutId id="2147492267" r:id="rId12"/>
    <p:sldLayoutId id="2147492268" r:id="rId13"/>
    <p:sldLayoutId id="2147492269" r:id="rId14"/>
    <p:sldLayoutId id="2147492270"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2187575" y="344488"/>
            <a:ext cx="6677025" cy="12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2187575" y="2157413"/>
            <a:ext cx="6499225" cy="394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7165975" y="6435725"/>
            <a:ext cx="15113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FontTx/>
              <a:buNone/>
              <a:defRPr sz="900">
                <a:solidFill>
                  <a:srgbClr val="44463E"/>
                </a:solidFill>
                <a:latin typeface="Arial" pitchFamily="34" charset="0"/>
                <a:ea typeface="+mn-ea"/>
                <a:cs typeface="Arial" pitchFamily="34" charset="0"/>
              </a:defRPr>
            </a:lvl1pPr>
          </a:lstStyle>
          <a:p>
            <a:pPr>
              <a:defRPr/>
            </a:pPr>
            <a:fld id="{D62B8EDC-DD53-44F4-96C7-AC720C1F51B4}" type="datetime3">
              <a:rPr lang="en-US" altLang="en-US"/>
              <a:pPr>
                <a:defRPr/>
              </a:pPr>
              <a:t>8 November 2015</a:t>
            </a:fld>
            <a:endParaRPr lang="en-US" altLang="en-US"/>
          </a:p>
        </p:txBody>
      </p:sp>
      <p:sp>
        <p:nvSpPr>
          <p:cNvPr id="1029" name="Rectangle 5"/>
          <p:cNvSpPr>
            <a:spLocks noGrp="1" noChangeArrowheads="1"/>
          </p:cNvSpPr>
          <p:nvPr>
            <p:ph type="ftr" sz="quarter" idx="3"/>
          </p:nvPr>
        </p:nvSpPr>
        <p:spPr bwMode="auto">
          <a:xfrm>
            <a:off x="2187575" y="6435725"/>
            <a:ext cx="45339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FontTx/>
              <a:buNone/>
              <a:defRPr sz="900">
                <a:solidFill>
                  <a:srgbClr val="44463E"/>
                </a:solidFill>
                <a:latin typeface="Arial" pitchFamily="34" charset="0"/>
                <a:ea typeface="+mn-ea"/>
                <a:cs typeface="Arial" pitchFamily="34"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468313" y="6435725"/>
            <a:ext cx="4953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FontTx/>
              <a:buNone/>
              <a:defRPr sz="900">
                <a:solidFill>
                  <a:srgbClr val="44463E"/>
                </a:solidFill>
                <a:latin typeface="Arial" pitchFamily="34" charset="0"/>
                <a:ea typeface="+mn-ea"/>
                <a:cs typeface="Arial" pitchFamily="34" charset="0"/>
              </a:defRPr>
            </a:lvl1pPr>
          </a:lstStyle>
          <a:p>
            <a:pPr>
              <a:defRPr/>
            </a:pPr>
            <a:fld id="{FFDF21DC-651B-4815-B2B5-05FCF80A3722}" type="slidenum">
              <a:rPr lang="en-US" altLang="en-US"/>
              <a:pPr>
                <a:defRPr/>
              </a:pPr>
              <a:t>‹#›</a:t>
            </a:fld>
            <a:endParaRPr lang="en-US" altLang="en-US"/>
          </a:p>
        </p:txBody>
      </p:sp>
      <p:sp>
        <p:nvSpPr>
          <p:cNvPr id="5127" name="Freeform 14"/>
          <p:cNvSpPr>
            <a:spLocks/>
          </p:cNvSpPr>
          <p:nvPr/>
        </p:nvSpPr>
        <p:spPr bwMode="black">
          <a:xfrm>
            <a:off x="474663" y="458788"/>
            <a:ext cx="788987" cy="788987"/>
          </a:xfrm>
          <a:custGeom>
            <a:avLst/>
            <a:gdLst>
              <a:gd name="T0" fmla="*/ 2147483647 w 3967"/>
              <a:gd name="T1" fmla="*/ 2147483647 h 3970"/>
              <a:gd name="T2" fmla="*/ 2147483647 w 3967"/>
              <a:gd name="T3" fmla="*/ 2147483647 h 3970"/>
              <a:gd name="T4" fmla="*/ 2147483647 w 3967"/>
              <a:gd name="T5" fmla="*/ 2147483647 h 3970"/>
              <a:gd name="T6" fmla="*/ 2147483647 w 3967"/>
              <a:gd name="T7" fmla="*/ 2147483647 h 3970"/>
              <a:gd name="T8" fmla="*/ 2147483647 w 3967"/>
              <a:gd name="T9" fmla="*/ 2147483647 h 3970"/>
              <a:gd name="T10" fmla="*/ 2147483647 w 3967"/>
              <a:gd name="T11" fmla="*/ 2147483647 h 3970"/>
              <a:gd name="T12" fmla="*/ 2147483647 w 3967"/>
              <a:gd name="T13" fmla="*/ 2147483647 h 3970"/>
              <a:gd name="T14" fmla="*/ 2147483647 w 3967"/>
              <a:gd name="T15" fmla="*/ 2147483647 h 3970"/>
              <a:gd name="T16" fmla="*/ 2147483647 w 3967"/>
              <a:gd name="T17" fmla="*/ 2147483647 h 3970"/>
              <a:gd name="T18" fmla="*/ 2147483647 w 3967"/>
              <a:gd name="T19" fmla="*/ 2147483647 h 3970"/>
              <a:gd name="T20" fmla="*/ 2147483647 w 3967"/>
              <a:gd name="T21" fmla="*/ 2147483647 h 3970"/>
              <a:gd name="T22" fmla="*/ 2147483647 w 3967"/>
              <a:gd name="T23" fmla="*/ 2147483647 h 3970"/>
              <a:gd name="T24" fmla="*/ 2147483647 w 3967"/>
              <a:gd name="T25" fmla="*/ 2147483647 h 3970"/>
              <a:gd name="T26" fmla="*/ 2147483647 w 3967"/>
              <a:gd name="T27" fmla="*/ 2147483647 h 3970"/>
              <a:gd name="T28" fmla="*/ 2147483647 w 3967"/>
              <a:gd name="T29" fmla="*/ 2147483647 h 3970"/>
              <a:gd name="T30" fmla="*/ 2147483647 w 3967"/>
              <a:gd name="T31" fmla="*/ 2147483647 h 3970"/>
              <a:gd name="T32" fmla="*/ 2147483647 w 3967"/>
              <a:gd name="T33" fmla="*/ 2147483647 h 3970"/>
              <a:gd name="T34" fmla="*/ 2147483647 w 3967"/>
              <a:gd name="T35" fmla="*/ 2147483647 h 3970"/>
              <a:gd name="T36" fmla="*/ 2147483647 w 3967"/>
              <a:gd name="T37" fmla="*/ 2147483647 h 3970"/>
              <a:gd name="T38" fmla="*/ 2147483647 w 3967"/>
              <a:gd name="T39" fmla="*/ 2147483647 h 3970"/>
              <a:gd name="T40" fmla="*/ 2147483647 w 3967"/>
              <a:gd name="T41" fmla="*/ 2147483647 h 3970"/>
              <a:gd name="T42" fmla="*/ 2147483647 w 3967"/>
              <a:gd name="T43" fmla="*/ 2147483647 h 3970"/>
              <a:gd name="T44" fmla="*/ 2147483647 w 3967"/>
              <a:gd name="T45" fmla="*/ 2147483647 h 3970"/>
              <a:gd name="T46" fmla="*/ 2147483647 w 3967"/>
              <a:gd name="T47" fmla="*/ 2147483647 h 3970"/>
              <a:gd name="T48" fmla="*/ 2147483647 w 3967"/>
              <a:gd name="T49" fmla="*/ 2147483647 h 3970"/>
              <a:gd name="T50" fmla="*/ 2147483647 w 3967"/>
              <a:gd name="T51" fmla="*/ 2147483647 h 3970"/>
              <a:gd name="T52" fmla="*/ 2147483647 w 3967"/>
              <a:gd name="T53" fmla="*/ 2147483647 h 3970"/>
              <a:gd name="T54" fmla="*/ 2147483647 w 3967"/>
              <a:gd name="T55" fmla="*/ 2147483647 h 3970"/>
              <a:gd name="T56" fmla="*/ 2147483647 w 3967"/>
              <a:gd name="T57" fmla="*/ 2147483647 h 3970"/>
              <a:gd name="T58" fmla="*/ 2147483647 w 3967"/>
              <a:gd name="T59" fmla="*/ 2147483647 h 3970"/>
              <a:gd name="T60" fmla="*/ 2147483647 w 3967"/>
              <a:gd name="T61" fmla="*/ 2147483647 h 3970"/>
              <a:gd name="T62" fmla="*/ 2147483647 w 3967"/>
              <a:gd name="T63" fmla="*/ 2147483647 h 3970"/>
              <a:gd name="T64" fmla="*/ 2147483647 w 3967"/>
              <a:gd name="T65" fmla="*/ 2147483647 h 3970"/>
              <a:gd name="T66" fmla="*/ 2147483647 w 3967"/>
              <a:gd name="T67" fmla="*/ 2147483647 h 3970"/>
              <a:gd name="T68" fmla="*/ 2147483647 w 3967"/>
              <a:gd name="T69" fmla="*/ 2147483647 h 3970"/>
              <a:gd name="T70" fmla="*/ 2147483647 w 3967"/>
              <a:gd name="T71" fmla="*/ 2147483647 h 3970"/>
              <a:gd name="T72" fmla="*/ 2147483647 w 3967"/>
              <a:gd name="T73" fmla="*/ 2147483647 h 3970"/>
              <a:gd name="T74" fmla="*/ 2147483647 w 3967"/>
              <a:gd name="T75" fmla="*/ 2147483647 h 3970"/>
              <a:gd name="T76" fmla="*/ 2147483647 w 3967"/>
              <a:gd name="T77" fmla="*/ 2147483647 h 3970"/>
              <a:gd name="T78" fmla="*/ 2147483647 w 3967"/>
              <a:gd name="T79" fmla="*/ 2147483647 h 3970"/>
              <a:gd name="T80" fmla="*/ 2147483647 w 3967"/>
              <a:gd name="T81" fmla="*/ 2147483647 h 3970"/>
              <a:gd name="T82" fmla="*/ 2147483647 w 3967"/>
              <a:gd name="T83" fmla="*/ 2147483647 h 3970"/>
              <a:gd name="T84" fmla="*/ 2147483647 w 3967"/>
              <a:gd name="T85" fmla="*/ 2147483647 h 3970"/>
              <a:gd name="T86" fmla="*/ 2147483647 w 3967"/>
              <a:gd name="T87" fmla="*/ 2147483647 h 3970"/>
              <a:gd name="T88" fmla="*/ 2147483647 w 3967"/>
              <a:gd name="T89" fmla="*/ 2147483647 h 3970"/>
              <a:gd name="T90" fmla="*/ 2147483647 w 3967"/>
              <a:gd name="T91" fmla="*/ 2147483647 h 3970"/>
              <a:gd name="T92" fmla="*/ 2147483647 w 3967"/>
              <a:gd name="T93" fmla="*/ 2147483647 h 3970"/>
              <a:gd name="T94" fmla="*/ 2147483647 w 3967"/>
              <a:gd name="T95" fmla="*/ 2147483647 h 3970"/>
              <a:gd name="T96" fmla="*/ 2147483647 w 3967"/>
              <a:gd name="T97" fmla="*/ 2147483647 h 3970"/>
              <a:gd name="T98" fmla="*/ 2147483647 w 3967"/>
              <a:gd name="T99" fmla="*/ 2147483647 h 3970"/>
              <a:gd name="T100" fmla="*/ 2147483647 w 3967"/>
              <a:gd name="T101" fmla="*/ 2147483647 h 3970"/>
              <a:gd name="T102" fmla="*/ 2147483647 w 3967"/>
              <a:gd name="T103" fmla="*/ 2147483647 h 3970"/>
              <a:gd name="T104" fmla="*/ 2147483647 w 3967"/>
              <a:gd name="T105" fmla="*/ 2147483647 h 3970"/>
              <a:gd name="T106" fmla="*/ 2147483647 w 3967"/>
              <a:gd name="T107" fmla="*/ 2147483647 h 3970"/>
              <a:gd name="T108" fmla="*/ 2147483647 w 3967"/>
              <a:gd name="T109" fmla="*/ 2147483647 h 3970"/>
              <a:gd name="T110" fmla="*/ 2147483647 w 3967"/>
              <a:gd name="T111" fmla="*/ 2147483647 h 3970"/>
              <a:gd name="T112" fmla="*/ 2147483647 w 3967"/>
              <a:gd name="T113" fmla="*/ 2147483647 h 3970"/>
              <a:gd name="T114" fmla="*/ 2147483647 w 3967"/>
              <a:gd name="T115" fmla="*/ 2147483647 h 3970"/>
              <a:gd name="T116" fmla="*/ 2147483647 w 3967"/>
              <a:gd name="T117" fmla="*/ 2147483647 h 3970"/>
              <a:gd name="T118" fmla="*/ 2147483647 w 3967"/>
              <a:gd name="T119" fmla="*/ 2147483647 h 3970"/>
              <a:gd name="T120" fmla="*/ 2147483647 w 3967"/>
              <a:gd name="T121" fmla="*/ 2147483647 h 3970"/>
              <a:gd name="T122" fmla="*/ 2147483647 w 3967"/>
              <a:gd name="T123" fmla="*/ 2147483647 h 3970"/>
              <a:gd name="T124" fmla="*/ 2147483647 w 3967"/>
              <a:gd name="T125" fmla="*/ 2147483647 h 39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967" h="3970">
                <a:moveTo>
                  <a:pt x="581" y="0"/>
                </a:moveTo>
                <a:lnTo>
                  <a:pt x="604" y="4"/>
                </a:lnTo>
                <a:lnTo>
                  <a:pt x="621" y="15"/>
                </a:lnTo>
                <a:lnTo>
                  <a:pt x="637" y="28"/>
                </a:lnTo>
                <a:lnTo>
                  <a:pt x="648" y="44"/>
                </a:lnTo>
                <a:lnTo>
                  <a:pt x="658" y="57"/>
                </a:lnTo>
                <a:lnTo>
                  <a:pt x="665" y="67"/>
                </a:lnTo>
                <a:lnTo>
                  <a:pt x="677" y="84"/>
                </a:lnTo>
                <a:lnTo>
                  <a:pt x="685" y="92"/>
                </a:lnTo>
                <a:lnTo>
                  <a:pt x="688" y="92"/>
                </a:lnTo>
                <a:lnTo>
                  <a:pt x="696" y="88"/>
                </a:lnTo>
                <a:lnTo>
                  <a:pt x="702" y="76"/>
                </a:lnTo>
                <a:lnTo>
                  <a:pt x="708" y="63"/>
                </a:lnTo>
                <a:lnTo>
                  <a:pt x="713" y="48"/>
                </a:lnTo>
                <a:lnTo>
                  <a:pt x="721" y="36"/>
                </a:lnTo>
                <a:lnTo>
                  <a:pt x="732" y="25"/>
                </a:lnTo>
                <a:lnTo>
                  <a:pt x="748" y="13"/>
                </a:lnTo>
                <a:lnTo>
                  <a:pt x="767" y="4"/>
                </a:lnTo>
                <a:lnTo>
                  <a:pt x="786" y="0"/>
                </a:lnTo>
                <a:lnTo>
                  <a:pt x="824" y="5"/>
                </a:lnTo>
                <a:lnTo>
                  <a:pt x="859" y="19"/>
                </a:lnTo>
                <a:lnTo>
                  <a:pt x="890" y="42"/>
                </a:lnTo>
                <a:lnTo>
                  <a:pt x="918" y="71"/>
                </a:lnTo>
                <a:lnTo>
                  <a:pt x="941" y="103"/>
                </a:lnTo>
                <a:lnTo>
                  <a:pt x="966" y="153"/>
                </a:lnTo>
                <a:lnTo>
                  <a:pt x="976" y="165"/>
                </a:lnTo>
                <a:lnTo>
                  <a:pt x="986" y="170"/>
                </a:lnTo>
                <a:lnTo>
                  <a:pt x="995" y="167"/>
                </a:lnTo>
                <a:lnTo>
                  <a:pt x="1007" y="155"/>
                </a:lnTo>
                <a:lnTo>
                  <a:pt x="1018" y="138"/>
                </a:lnTo>
                <a:lnTo>
                  <a:pt x="1030" y="117"/>
                </a:lnTo>
                <a:lnTo>
                  <a:pt x="1045" y="96"/>
                </a:lnTo>
                <a:lnTo>
                  <a:pt x="1062" y="74"/>
                </a:lnTo>
                <a:lnTo>
                  <a:pt x="1083" y="57"/>
                </a:lnTo>
                <a:lnTo>
                  <a:pt x="1108" y="46"/>
                </a:lnTo>
                <a:lnTo>
                  <a:pt x="1137" y="42"/>
                </a:lnTo>
                <a:lnTo>
                  <a:pt x="1168" y="44"/>
                </a:lnTo>
                <a:lnTo>
                  <a:pt x="1193" y="50"/>
                </a:lnTo>
                <a:lnTo>
                  <a:pt x="1214" y="59"/>
                </a:lnTo>
                <a:lnTo>
                  <a:pt x="1229" y="69"/>
                </a:lnTo>
                <a:lnTo>
                  <a:pt x="1244" y="80"/>
                </a:lnTo>
                <a:lnTo>
                  <a:pt x="1262" y="103"/>
                </a:lnTo>
                <a:lnTo>
                  <a:pt x="1275" y="132"/>
                </a:lnTo>
                <a:lnTo>
                  <a:pt x="1285" y="165"/>
                </a:lnTo>
                <a:lnTo>
                  <a:pt x="1292" y="197"/>
                </a:lnTo>
                <a:lnTo>
                  <a:pt x="1300" y="226"/>
                </a:lnTo>
                <a:lnTo>
                  <a:pt x="1306" y="249"/>
                </a:lnTo>
                <a:lnTo>
                  <a:pt x="1308" y="278"/>
                </a:lnTo>
                <a:lnTo>
                  <a:pt x="1310" y="310"/>
                </a:lnTo>
                <a:lnTo>
                  <a:pt x="1308" y="343"/>
                </a:lnTo>
                <a:lnTo>
                  <a:pt x="1308" y="374"/>
                </a:lnTo>
                <a:lnTo>
                  <a:pt x="1306" y="399"/>
                </a:lnTo>
                <a:lnTo>
                  <a:pt x="1306" y="429"/>
                </a:lnTo>
                <a:lnTo>
                  <a:pt x="1308" y="449"/>
                </a:lnTo>
                <a:lnTo>
                  <a:pt x="1315" y="487"/>
                </a:lnTo>
                <a:lnTo>
                  <a:pt x="1323" y="498"/>
                </a:lnTo>
                <a:lnTo>
                  <a:pt x="1333" y="504"/>
                </a:lnTo>
                <a:lnTo>
                  <a:pt x="1346" y="500"/>
                </a:lnTo>
                <a:lnTo>
                  <a:pt x="1361" y="489"/>
                </a:lnTo>
                <a:lnTo>
                  <a:pt x="1394" y="456"/>
                </a:lnTo>
                <a:lnTo>
                  <a:pt x="1413" y="441"/>
                </a:lnTo>
                <a:lnTo>
                  <a:pt x="1436" y="426"/>
                </a:lnTo>
                <a:lnTo>
                  <a:pt x="1463" y="414"/>
                </a:lnTo>
                <a:lnTo>
                  <a:pt x="1494" y="410"/>
                </a:lnTo>
                <a:lnTo>
                  <a:pt x="1509" y="412"/>
                </a:lnTo>
                <a:lnTo>
                  <a:pt x="1526" y="420"/>
                </a:lnTo>
                <a:lnTo>
                  <a:pt x="1544" y="433"/>
                </a:lnTo>
                <a:lnTo>
                  <a:pt x="1559" y="452"/>
                </a:lnTo>
                <a:lnTo>
                  <a:pt x="1572" y="477"/>
                </a:lnTo>
                <a:lnTo>
                  <a:pt x="1584" y="508"/>
                </a:lnTo>
                <a:lnTo>
                  <a:pt x="1591" y="544"/>
                </a:lnTo>
                <a:lnTo>
                  <a:pt x="1593" y="589"/>
                </a:lnTo>
                <a:lnTo>
                  <a:pt x="1591" y="637"/>
                </a:lnTo>
                <a:lnTo>
                  <a:pt x="1584" y="675"/>
                </a:lnTo>
                <a:lnTo>
                  <a:pt x="1574" y="711"/>
                </a:lnTo>
                <a:lnTo>
                  <a:pt x="1563" y="742"/>
                </a:lnTo>
                <a:lnTo>
                  <a:pt x="1553" y="771"/>
                </a:lnTo>
                <a:lnTo>
                  <a:pt x="1544" y="801"/>
                </a:lnTo>
                <a:lnTo>
                  <a:pt x="1536" y="832"/>
                </a:lnTo>
                <a:lnTo>
                  <a:pt x="1534" y="867"/>
                </a:lnTo>
                <a:lnTo>
                  <a:pt x="1534" y="880"/>
                </a:lnTo>
                <a:lnTo>
                  <a:pt x="1538" y="894"/>
                </a:lnTo>
                <a:lnTo>
                  <a:pt x="1544" y="903"/>
                </a:lnTo>
                <a:lnTo>
                  <a:pt x="1555" y="907"/>
                </a:lnTo>
                <a:lnTo>
                  <a:pt x="1567" y="903"/>
                </a:lnTo>
                <a:lnTo>
                  <a:pt x="1576" y="892"/>
                </a:lnTo>
                <a:lnTo>
                  <a:pt x="1586" y="876"/>
                </a:lnTo>
                <a:lnTo>
                  <a:pt x="1593" y="865"/>
                </a:lnTo>
                <a:lnTo>
                  <a:pt x="1607" y="853"/>
                </a:lnTo>
                <a:lnTo>
                  <a:pt x="1628" y="844"/>
                </a:lnTo>
                <a:lnTo>
                  <a:pt x="1651" y="836"/>
                </a:lnTo>
                <a:lnTo>
                  <a:pt x="1680" y="834"/>
                </a:lnTo>
                <a:lnTo>
                  <a:pt x="1701" y="838"/>
                </a:lnTo>
                <a:lnTo>
                  <a:pt x="1720" y="847"/>
                </a:lnTo>
                <a:lnTo>
                  <a:pt x="1733" y="865"/>
                </a:lnTo>
                <a:lnTo>
                  <a:pt x="1743" y="886"/>
                </a:lnTo>
                <a:lnTo>
                  <a:pt x="1749" y="911"/>
                </a:lnTo>
                <a:lnTo>
                  <a:pt x="1751" y="940"/>
                </a:lnTo>
                <a:lnTo>
                  <a:pt x="1749" y="961"/>
                </a:lnTo>
                <a:lnTo>
                  <a:pt x="1747" y="991"/>
                </a:lnTo>
                <a:lnTo>
                  <a:pt x="1743" y="1028"/>
                </a:lnTo>
                <a:lnTo>
                  <a:pt x="1737" y="1070"/>
                </a:lnTo>
                <a:lnTo>
                  <a:pt x="1730" y="1158"/>
                </a:lnTo>
                <a:lnTo>
                  <a:pt x="1728" y="1199"/>
                </a:lnTo>
                <a:lnTo>
                  <a:pt x="1726" y="1233"/>
                </a:lnTo>
                <a:lnTo>
                  <a:pt x="1728" y="1271"/>
                </a:lnTo>
                <a:lnTo>
                  <a:pt x="1733" y="1308"/>
                </a:lnTo>
                <a:lnTo>
                  <a:pt x="1739" y="1342"/>
                </a:lnTo>
                <a:lnTo>
                  <a:pt x="1747" y="1377"/>
                </a:lnTo>
                <a:lnTo>
                  <a:pt x="1753" y="1417"/>
                </a:lnTo>
                <a:lnTo>
                  <a:pt x="1754" y="1463"/>
                </a:lnTo>
                <a:lnTo>
                  <a:pt x="1753" y="1500"/>
                </a:lnTo>
                <a:lnTo>
                  <a:pt x="1745" y="1532"/>
                </a:lnTo>
                <a:lnTo>
                  <a:pt x="1735" y="1561"/>
                </a:lnTo>
                <a:lnTo>
                  <a:pt x="1726" y="1586"/>
                </a:lnTo>
                <a:lnTo>
                  <a:pt x="1718" y="1607"/>
                </a:lnTo>
                <a:lnTo>
                  <a:pt x="1716" y="1626"/>
                </a:lnTo>
                <a:lnTo>
                  <a:pt x="1720" y="1640"/>
                </a:lnTo>
                <a:lnTo>
                  <a:pt x="1728" y="1651"/>
                </a:lnTo>
                <a:lnTo>
                  <a:pt x="1739" y="1661"/>
                </a:lnTo>
                <a:lnTo>
                  <a:pt x="1751" y="1661"/>
                </a:lnTo>
                <a:lnTo>
                  <a:pt x="1745" y="1649"/>
                </a:lnTo>
                <a:lnTo>
                  <a:pt x="1743" y="1634"/>
                </a:lnTo>
                <a:lnTo>
                  <a:pt x="1745" y="1617"/>
                </a:lnTo>
                <a:lnTo>
                  <a:pt x="1751" y="1599"/>
                </a:lnTo>
                <a:lnTo>
                  <a:pt x="1756" y="1588"/>
                </a:lnTo>
                <a:lnTo>
                  <a:pt x="1762" y="1580"/>
                </a:lnTo>
                <a:lnTo>
                  <a:pt x="1776" y="1578"/>
                </a:lnTo>
                <a:lnTo>
                  <a:pt x="1789" y="1580"/>
                </a:lnTo>
                <a:lnTo>
                  <a:pt x="1800" y="1582"/>
                </a:lnTo>
                <a:lnTo>
                  <a:pt x="1799" y="1542"/>
                </a:lnTo>
                <a:lnTo>
                  <a:pt x="1802" y="1507"/>
                </a:lnTo>
                <a:lnTo>
                  <a:pt x="1812" y="1477"/>
                </a:lnTo>
                <a:lnTo>
                  <a:pt x="1825" y="1457"/>
                </a:lnTo>
                <a:lnTo>
                  <a:pt x="1839" y="1448"/>
                </a:lnTo>
                <a:lnTo>
                  <a:pt x="1854" y="1448"/>
                </a:lnTo>
                <a:lnTo>
                  <a:pt x="1873" y="1456"/>
                </a:lnTo>
                <a:lnTo>
                  <a:pt x="1891" y="1467"/>
                </a:lnTo>
                <a:lnTo>
                  <a:pt x="1910" y="1480"/>
                </a:lnTo>
                <a:lnTo>
                  <a:pt x="1935" y="1505"/>
                </a:lnTo>
                <a:lnTo>
                  <a:pt x="1940" y="1513"/>
                </a:lnTo>
                <a:lnTo>
                  <a:pt x="1960" y="1498"/>
                </a:lnTo>
                <a:lnTo>
                  <a:pt x="1971" y="1496"/>
                </a:lnTo>
                <a:lnTo>
                  <a:pt x="1990" y="1500"/>
                </a:lnTo>
                <a:lnTo>
                  <a:pt x="2009" y="1513"/>
                </a:lnTo>
                <a:lnTo>
                  <a:pt x="2029" y="1530"/>
                </a:lnTo>
                <a:lnTo>
                  <a:pt x="2031" y="1527"/>
                </a:lnTo>
                <a:lnTo>
                  <a:pt x="2034" y="1515"/>
                </a:lnTo>
                <a:lnTo>
                  <a:pt x="2034" y="1507"/>
                </a:lnTo>
                <a:lnTo>
                  <a:pt x="2032" y="1496"/>
                </a:lnTo>
                <a:lnTo>
                  <a:pt x="2029" y="1479"/>
                </a:lnTo>
                <a:lnTo>
                  <a:pt x="2021" y="1456"/>
                </a:lnTo>
                <a:lnTo>
                  <a:pt x="2015" y="1429"/>
                </a:lnTo>
                <a:lnTo>
                  <a:pt x="2008" y="1400"/>
                </a:lnTo>
                <a:lnTo>
                  <a:pt x="2004" y="1369"/>
                </a:lnTo>
                <a:lnTo>
                  <a:pt x="2002" y="1339"/>
                </a:lnTo>
                <a:lnTo>
                  <a:pt x="2006" y="1289"/>
                </a:lnTo>
                <a:lnTo>
                  <a:pt x="2015" y="1241"/>
                </a:lnTo>
                <a:lnTo>
                  <a:pt x="2029" y="1195"/>
                </a:lnTo>
                <a:lnTo>
                  <a:pt x="2038" y="1151"/>
                </a:lnTo>
                <a:lnTo>
                  <a:pt x="2042" y="1108"/>
                </a:lnTo>
                <a:lnTo>
                  <a:pt x="2038" y="1051"/>
                </a:lnTo>
                <a:lnTo>
                  <a:pt x="2032" y="999"/>
                </a:lnTo>
                <a:lnTo>
                  <a:pt x="2021" y="955"/>
                </a:lnTo>
                <a:lnTo>
                  <a:pt x="2011" y="915"/>
                </a:lnTo>
                <a:lnTo>
                  <a:pt x="2006" y="880"/>
                </a:lnTo>
                <a:lnTo>
                  <a:pt x="2002" y="847"/>
                </a:lnTo>
                <a:lnTo>
                  <a:pt x="2004" y="798"/>
                </a:lnTo>
                <a:lnTo>
                  <a:pt x="2011" y="755"/>
                </a:lnTo>
                <a:lnTo>
                  <a:pt x="2021" y="721"/>
                </a:lnTo>
                <a:lnTo>
                  <a:pt x="2036" y="694"/>
                </a:lnTo>
                <a:lnTo>
                  <a:pt x="2054" y="673"/>
                </a:lnTo>
                <a:lnTo>
                  <a:pt x="2075" y="661"/>
                </a:lnTo>
                <a:lnTo>
                  <a:pt x="2098" y="658"/>
                </a:lnTo>
                <a:lnTo>
                  <a:pt x="2125" y="661"/>
                </a:lnTo>
                <a:lnTo>
                  <a:pt x="2148" y="673"/>
                </a:lnTo>
                <a:lnTo>
                  <a:pt x="2169" y="684"/>
                </a:lnTo>
                <a:lnTo>
                  <a:pt x="2188" y="698"/>
                </a:lnTo>
                <a:lnTo>
                  <a:pt x="2207" y="709"/>
                </a:lnTo>
                <a:lnTo>
                  <a:pt x="2224" y="713"/>
                </a:lnTo>
                <a:lnTo>
                  <a:pt x="2240" y="707"/>
                </a:lnTo>
                <a:lnTo>
                  <a:pt x="2251" y="694"/>
                </a:lnTo>
                <a:lnTo>
                  <a:pt x="2261" y="675"/>
                </a:lnTo>
                <a:lnTo>
                  <a:pt x="2266" y="654"/>
                </a:lnTo>
                <a:lnTo>
                  <a:pt x="2270" y="633"/>
                </a:lnTo>
                <a:lnTo>
                  <a:pt x="2274" y="596"/>
                </a:lnTo>
                <a:lnTo>
                  <a:pt x="2280" y="556"/>
                </a:lnTo>
                <a:lnTo>
                  <a:pt x="2286" y="512"/>
                </a:lnTo>
                <a:lnTo>
                  <a:pt x="2291" y="466"/>
                </a:lnTo>
                <a:lnTo>
                  <a:pt x="2299" y="416"/>
                </a:lnTo>
                <a:lnTo>
                  <a:pt x="2309" y="368"/>
                </a:lnTo>
                <a:lnTo>
                  <a:pt x="2320" y="320"/>
                </a:lnTo>
                <a:lnTo>
                  <a:pt x="2334" y="274"/>
                </a:lnTo>
                <a:lnTo>
                  <a:pt x="2351" y="230"/>
                </a:lnTo>
                <a:lnTo>
                  <a:pt x="2372" y="191"/>
                </a:lnTo>
                <a:lnTo>
                  <a:pt x="2395" y="157"/>
                </a:lnTo>
                <a:lnTo>
                  <a:pt x="2424" y="128"/>
                </a:lnTo>
                <a:lnTo>
                  <a:pt x="2458" y="107"/>
                </a:lnTo>
                <a:lnTo>
                  <a:pt x="2485" y="99"/>
                </a:lnTo>
                <a:lnTo>
                  <a:pt x="2512" y="101"/>
                </a:lnTo>
                <a:lnTo>
                  <a:pt x="2537" y="113"/>
                </a:lnTo>
                <a:lnTo>
                  <a:pt x="2560" y="132"/>
                </a:lnTo>
                <a:lnTo>
                  <a:pt x="2581" y="157"/>
                </a:lnTo>
                <a:lnTo>
                  <a:pt x="2598" y="180"/>
                </a:lnTo>
                <a:lnTo>
                  <a:pt x="2612" y="203"/>
                </a:lnTo>
                <a:lnTo>
                  <a:pt x="2625" y="224"/>
                </a:lnTo>
                <a:lnTo>
                  <a:pt x="2636" y="239"/>
                </a:lnTo>
                <a:lnTo>
                  <a:pt x="2650" y="251"/>
                </a:lnTo>
                <a:lnTo>
                  <a:pt x="2667" y="255"/>
                </a:lnTo>
                <a:lnTo>
                  <a:pt x="2682" y="249"/>
                </a:lnTo>
                <a:lnTo>
                  <a:pt x="2698" y="236"/>
                </a:lnTo>
                <a:lnTo>
                  <a:pt x="2715" y="215"/>
                </a:lnTo>
                <a:lnTo>
                  <a:pt x="2728" y="191"/>
                </a:lnTo>
                <a:lnTo>
                  <a:pt x="2742" y="170"/>
                </a:lnTo>
                <a:lnTo>
                  <a:pt x="2752" y="151"/>
                </a:lnTo>
                <a:lnTo>
                  <a:pt x="2767" y="124"/>
                </a:lnTo>
                <a:lnTo>
                  <a:pt x="2790" y="96"/>
                </a:lnTo>
                <a:lnTo>
                  <a:pt x="2819" y="67"/>
                </a:lnTo>
                <a:lnTo>
                  <a:pt x="2851" y="42"/>
                </a:lnTo>
                <a:lnTo>
                  <a:pt x="2890" y="25"/>
                </a:lnTo>
                <a:lnTo>
                  <a:pt x="2928" y="19"/>
                </a:lnTo>
                <a:lnTo>
                  <a:pt x="2959" y="21"/>
                </a:lnTo>
                <a:lnTo>
                  <a:pt x="2982" y="30"/>
                </a:lnTo>
                <a:lnTo>
                  <a:pt x="2999" y="42"/>
                </a:lnTo>
                <a:lnTo>
                  <a:pt x="3012" y="57"/>
                </a:lnTo>
                <a:lnTo>
                  <a:pt x="3022" y="74"/>
                </a:lnTo>
                <a:lnTo>
                  <a:pt x="3030" y="92"/>
                </a:lnTo>
                <a:lnTo>
                  <a:pt x="3041" y="126"/>
                </a:lnTo>
                <a:lnTo>
                  <a:pt x="3047" y="142"/>
                </a:lnTo>
                <a:lnTo>
                  <a:pt x="3054" y="153"/>
                </a:lnTo>
                <a:lnTo>
                  <a:pt x="3066" y="163"/>
                </a:lnTo>
                <a:lnTo>
                  <a:pt x="3079" y="165"/>
                </a:lnTo>
                <a:lnTo>
                  <a:pt x="3102" y="161"/>
                </a:lnTo>
                <a:lnTo>
                  <a:pt x="3123" y="149"/>
                </a:lnTo>
                <a:lnTo>
                  <a:pt x="3146" y="132"/>
                </a:lnTo>
                <a:lnTo>
                  <a:pt x="3170" y="113"/>
                </a:lnTo>
                <a:lnTo>
                  <a:pt x="3193" y="92"/>
                </a:lnTo>
                <a:lnTo>
                  <a:pt x="3219" y="73"/>
                </a:lnTo>
                <a:lnTo>
                  <a:pt x="3246" y="55"/>
                </a:lnTo>
                <a:lnTo>
                  <a:pt x="3279" y="44"/>
                </a:lnTo>
                <a:lnTo>
                  <a:pt x="3313" y="40"/>
                </a:lnTo>
                <a:lnTo>
                  <a:pt x="3332" y="44"/>
                </a:lnTo>
                <a:lnTo>
                  <a:pt x="3352" y="53"/>
                </a:lnTo>
                <a:lnTo>
                  <a:pt x="3367" y="71"/>
                </a:lnTo>
                <a:lnTo>
                  <a:pt x="3378" y="90"/>
                </a:lnTo>
                <a:lnTo>
                  <a:pt x="3382" y="115"/>
                </a:lnTo>
                <a:lnTo>
                  <a:pt x="3380" y="138"/>
                </a:lnTo>
                <a:lnTo>
                  <a:pt x="3380" y="159"/>
                </a:lnTo>
                <a:lnTo>
                  <a:pt x="3378" y="174"/>
                </a:lnTo>
                <a:lnTo>
                  <a:pt x="3378" y="186"/>
                </a:lnTo>
                <a:lnTo>
                  <a:pt x="3380" y="191"/>
                </a:lnTo>
                <a:lnTo>
                  <a:pt x="3380" y="195"/>
                </a:lnTo>
                <a:lnTo>
                  <a:pt x="3388" y="203"/>
                </a:lnTo>
                <a:lnTo>
                  <a:pt x="3394" y="203"/>
                </a:lnTo>
                <a:lnTo>
                  <a:pt x="3403" y="199"/>
                </a:lnTo>
                <a:lnTo>
                  <a:pt x="3417" y="191"/>
                </a:lnTo>
                <a:lnTo>
                  <a:pt x="3434" y="180"/>
                </a:lnTo>
                <a:lnTo>
                  <a:pt x="3449" y="168"/>
                </a:lnTo>
                <a:lnTo>
                  <a:pt x="3469" y="161"/>
                </a:lnTo>
                <a:lnTo>
                  <a:pt x="3484" y="157"/>
                </a:lnTo>
                <a:lnTo>
                  <a:pt x="3503" y="159"/>
                </a:lnTo>
                <a:lnTo>
                  <a:pt x="3515" y="167"/>
                </a:lnTo>
                <a:lnTo>
                  <a:pt x="3524" y="176"/>
                </a:lnTo>
                <a:lnTo>
                  <a:pt x="3532" y="188"/>
                </a:lnTo>
                <a:lnTo>
                  <a:pt x="3536" y="199"/>
                </a:lnTo>
                <a:lnTo>
                  <a:pt x="3547" y="222"/>
                </a:lnTo>
                <a:lnTo>
                  <a:pt x="3555" y="230"/>
                </a:lnTo>
                <a:lnTo>
                  <a:pt x="3563" y="234"/>
                </a:lnTo>
                <a:lnTo>
                  <a:pt x="3574" y="238"/>
                </a:lnTo>
                <a:lnTo>
                  <a:pt x="3589" y="243"/>
                </a:lnTo>
                <a:lnTo>
                  <a:pt x="3603" y="253"/>
                </a:lnTo>
                <a:lnTo>
                  <a:pt x="3614" y="264"/>
                </a:lnTo>
                <a:lnTo>
                  <a:pt x="3622" y="280"/>
                </a:lnTo>
                <a:lnTo>
                  <a:pt x="3626" y="303"/>
                </a:lnTo>
                <a:lnTo>
                  <a:pt x="3622" y="328"/>
                </a:lnTo>
                <a:lnTo>
                  <a:pt x="3614" y="347"/>
                </a:lnTo>
                <a:lnTo>
                  <a:pt x="3603" y="360"/>
                </a:lnTo>
                <a:lnTo>
                  <a:pt x="3591" y="372"/>
                </a:lnTo>
                <a:lnTo>
                  <a:pt x="3578" y="381"/>
                </a:lnTo>
                <a:lnTo>
                  <a:pt x="3566" y="389"/>
                </a:lnTo>
                <a:lnTo>
                  <a:pt x="3559" y="399"/>
                </a:lnTo>
                <a:lnTo>
                  <a:pt x="3555" y="410"/>
                </a:lnTo>
                <a:lnTo>
                  <a:pt x="3559" y="422"/>
                </a:lnTo>
                <a:lnTo>
                  <a:pt x="3570" y="433"/>
                </a:lnTo>
                <a:lnTo>
                  <a:pt x="3586" y="445"/>
                </a:lnTo>
                <a:lnTo>
                  <a:pt x="3601" y="458"/>
                </a:lnTo>
                <a:lnTo>
                  <a:pt x="3612" y="473"/>
                </a:lnTo>
                <a:lnTo>
                  <a:pt x="3616" y="493"/>
                </a:lnTo>
                <a:lnTo>
                  <a:pt x="3611" y="519"/>
                </a:lnTo>
                <a:lnTo>
                  <a:pt x="3599" y="544"/>
                </a:lnTo>
                <a:lnTo>
                  <a:pt x="3580" y="566"/>
                </a:lnTo>
                <a:lnTo>
                  <a:pt x="3559" y="583"/>
                </a:lnTo>
                <a:lnTo>
                  <a:pt x="3536" y="590"/>
                </a:lnTo>
                <a:lnTo>
                  <a:pt x="3522" y="590"/>
                </a:lnTo>
                <a:lnTo>
                  <a:pt x="3505" y="592"/>
                </a:lnTo>
                <a:lnTo>
                  <a:pt x="3463" y="596"/>
                </a:lnTo>
                <a:lnTo>
                  <a:pt x="3444" y="600"/>
                </a:lnTo>
                <a:lnTo>
                  <a:pt x="3428" y="608"/>
                </a:lnTo>
                <a:lnTo>
                  <a:pt x="3417" y="617"/>
                </a:lnTo>
                <a:lnTo>
                  <a:pt x="3413" y="631"/>
                </a:lnTo>
                <a:lnTo>
                  <a:pt x="3417" y="638"/>
                </a:lnTo>
                <a:lnTo>
                  <a:pt x="3426" y="646"/>
                </a:lnTo>
                <a:lnTo>
                  <a:pt x="3442" y="658"/>
                </a:lnTo>
                <a:lnTo>
                  <a:pt x="3457" y="671"/>
                </a:lnTo>
                <a:lnTo>
                  <a:pt x="3476" y="688"/>
                </a:lnTo>
                <a:lnTo>
                  <a:pt x="3492" y="707"/>
                </a:lnTo>
                <a:lnTo>
                  <a:pt x="3505" y="729"/>
                </a:lnTo>
                <a:lnTo>
                  <a:pt x="3509" y="755"/>
                </a:lnTo>
                <a:lnTo>
                  <a:pt x="3507" y="773"/>
                </a:lnTo>
                <a:lnTo>
                  <a:pt x="3499" y="790"/>
                </a:lnTo>
                <a:lnTo>
                  <a:pt x="3488" y="805"/>
                </a:lnTo>
                <a:lnTo>
                  <a:pt x="3469" y="821"/>
                </a:lnTo>
                <a:lnTo>
                  <a:pt x="3444" y="832"/>
                </a:lnTo>
                <a:lnTo>
                  <a:pt x="3413" y="844"/>
                </a:lnTo>
                <a:lnTo>
                  <a:pt x="3373" y="851"/>
                </a:lnTo>
                <a:lnTo>
                  <a:pt x="3325" y="857"/>
                </a:lnTo>
                <a:lnTo>
                  <a:pt x="3269" y="859"/>
                </a:lnTo>
                <a:lnTo>
                  <a:pt x="3250" y="859"/>
                </a:lnTo>
                <a:lnTo>
                  <a:pt x="3237" y="857"/>
                </a:lnTo>
                <a:lnTo>
                  <a:pt x="3221" y="855"/>
                </a:lnTo>
                <a:lnTo>
                  <a:pt x="3185" y="855"/>
                </a:lnTo>
                <a:lnTo>
                  <a:pt x="3164" y="859"/>
                </a:lnTo>
                <a:lnTo>
                  <a:pt x="3141" y="863"/>
                </a:lnTo>
                <a:lnTo>
                  <a:pt x="3118" y="871"/>
                </a:lnTo>
                <a:lnTo>
                  <a:pt x="3097" y="878"/>
                </a:lnTo>
                <a:lnTo>
                  <a:pt x="3083" y="888"/>
                </a:lnTo>
                <a:lnTo>
                  <a:pt x="3077" y="899"/>
                </a:lnTo>
                <a:lnTo>
                  <a:pt x="3081" y="915"/>
                </a:lnTo>
                <a:lnTo>
                  <a:pt x="3091" y="928"/>
                </a:lnTo>
                <a:lnTo>
                  <a:pt x="3104" y="938"/>
                </a:lnTo>
                <a:lnTo>
                  <a:pt x="3120" y="947"/>
                </a:lnTo>
                <a:lnTo>
                  <a:pt x="3137" y="957"/>
                </a:lnTo>
                <a:lnTo>
                  <a:pt x="3152" y="968"/>
                </a:lnTo>
                <a:lnTo>
                  <a:pt x="3166" y="980"/>
                </a:lnTo>
                <a:lnTo>
                  <a:pt x="3175" y="995"/>
                </a:lnTo>
                <a:lnTo>
                  <a:pt x="3179" y="1014"/>
                </a:lnTo>
                <a:lnTo>
                  <a:pt x="3175" y="1041"/>
                </a:lnTo>
                <a:lnTo>
                  <a:pt x="3166" y="1064"/>
                </a:lnTo>
                <a:lnTo>
                  <a:pt x="3148" y="1085"/>
                </a:lnTo>
                <a:lnTo>
                  <a:pt x="3127" y="1105"/>
                </a:lnTo>
                <a:lnTo>
                  <a:pt x="3102" y="1120"/>
                </a:lnTo>
                <a:lnTo>
                  <a:pt x="3085" y="1129"/>
                </a:lnTo>
                <a:lnTo>
                  <a:pt x="3060" y="1139"/>
                </a:lnTo>
                <a:lnTo>
                  <a:pt x="3028" y="1151"/>
                </a:lnTo>
                <a:lnTo>
                  <a:pt x="2993" y="1162"/>
                </a:lnTo>
                <a:lnTo>
                  <a:pt x="2957" y="1172"/>
                </a:lnTo>
                <a:lnTo>
                  <a:pt x="2922" y="1179"/>
                </a:lnTo>
                <a:lnTo>
                  <a:pt x="2891" y="1181"/>
                </a:lnTo>
                <a:lnTo>
                  <a:pt x="2845" y="1181"/>
                </a:lnTo>
                <a:lnTo>
                  <a:pt x="2811" y="1179"/>
                </a:lnTo>
                <a:lnTo>
                  <a:pt x="2782" y="1176"/>
                </a:lnTo>
                <a:lnTo>
                  <a:pt x="2759" y="1172"/>
                </a:lnTo>
                <a:lnTo>
                  <a:pt x="2742" y="1170"/>
                </a:lnTo>
                <a:lnTo>
                  <a:pt x="2727" y="1166"/>
                </a:lnTo>
                <a:lnTo>
                  <a:pt x="2713" y="1164"/>
                </a:lnTo>
                <a:lnTo>
                  <a:pt x="2700" y="1164"/>
                </a:lnTo>
                <a:lnTo>
                  <a:pt x="2677" y="1166"/>
                </a:lnTo>
                <a:lnTo>
                  <a:pt x="2658" y="1172"/>
                </a:lnTo>
                <a:lnTo>
                  <a:pt x="2644" y="1183"/>
                </a:lnTo>
                <a:lnTo>
                  <a:pt x="2640" y="1197"/>
                </a:lnTo>
                <a:lnTo>
                  <a:pt x="2644" y="1210"/>
                </a:lnTo>
                <a:lnTo>
                  <a:pt x="2654" y="1223"/>
                </a:lnTo>
                <a:lnTo>
                  <a:pt x="2669" y="1235"/>
                </a:lnTo>
                <a:lnTo>
                  <a:pt x="2690" y="1246"/>
                </a:lnTo>
                <a:lnTo>
                  <a:pt x="2736" y="1269"/>
                </a:lnTo>
                <a:lnTo>
                  <a:pt x="2755" y="1283"/>
                </a:lnTo>
                <a:lnTo>
                  <a:pt x="2773" y="1300"/>
                </a:lnTo>
                <a:lnTo>
                  <a:pt x="2784" y="1323"/>
                </a:lnTo>
                <a:lnTo>
                  <a:pt x="2788" y="1348"/>
                </a:lnTo>
                <a:lnTo>
                  <a:pt x="2782" y="1371"/>
                </a:lnTo>
                <a:lnTo>
                  <a:pt x="2771" y="1392"/>
                </a:lnTo>
                <a:lnTo>
                  <a:pt x="2750" y="1411"/>
                </a:lnTo>
                <a:lnTo>
                  <a:pt x="2727" y="1427"/>
                </a:lnTo>
                <a:lnTo>
                  <a:pt x="2700" y="1438"/>
                </a:lnTo>
                <a:lnTo>
                  <a:pt x="2675" y="1448"/>
                </a:lnTo>
                <a:lnTo>
                  <a:pt x="2650" y="1456"/>
                </a:lnTo>
                <a:lnTo>
                  <a:pt x="2629" y="1459"/>
                </a:lnTo>
                <a:lnTo>
                  <a:pt x="2560" y="1477"/>
                </a:lnTo>
                <a:lnTo>
                  <a:pt x="2500" y="1496"/>
                </a:lnTo>
                <a:lnTo>
                  <a:pt x="2449" y="1523"/>
                </a:lnTo>
                <a:lnTo>
                  <a:pt x="2399" y="1557"/>
                </a:lnTo>
                <a:lnTo>
                  <a:pt x="2349" y="1601"/>
                </a:lnTo>
                <a:lnTo>
                  <a:pt x="2330" y="1621"/>
                </a:lnTo>
                <a:lnTo>
                  <a:pt x="2309" y="1644"/>
                </a:lnTo>
                <a:lnTo>
                  <a:pt x="2282" y="1667"/>
                </a:lnTo>
                <a:lnTo>
                  <a:pt x="2253" y="1690"/>
                </a:lnTo>
                <a:lnTo>
                  <a:pt x="2222" y="1709"/>
                </a:lnTo>
                <a:lnTo>
                  <a:pt x="2190" y="1720"/>
                </a:lnTo>
                <a:lnTo>
                  <a:pt x="2157" y="1722"/>
                </a:lnTo>
                <a:lnTo>
                  <a:pt x="2123" y="1713"/>
                </a:lnTo>
                <a:lnTo>
                  <a:pt x="2098" y="1745"/>
                </a:lnTo>
                <a:lnTo>
                  <a:pt x="2071" y="1780"/>
                </a:lnTo>
                <a:lnTo>
                  <a:pt x="2046" y="1812"/>
                </a:lnTo>
                <a:lnTo>
                  <a:pt x="2027" y="1843"/>
                </a:lnTo>
                <a:lnTo>
                  <a:pt x="2017" y="1874"/>
                </a:lnTo>
                <a:lnTo>
                  <a:pt x="2017" y="1897"/>
                </a:lnTo>
                <a:lnTo>
                  <a:pt x="2019" y="1927"/>
                </a:lnTo>
                <a:lnTo>
                  <a:pt x="2025" y="1964"/>
                </a:lnTo>
                <a:lnTo>
                  <a:pt x="2034" y="2004"/>
                </a:lnTo>
                <a:lnTo>
                  <a:pt x="2046" y="2048"/>
                </a:lnTo>
                <a:lnTo>
                  <a:pt x="2059" y="2096"/>
                </a:lnTo>
                <a:lnTo>
                  <a:pt x="2090" y="2188"/>
                </a:lnTo>
                <a:lnTo>
                  <a:pt x="2107" y="2230"/>
                </a:lnTo>
                <a:lnTo>
                  <a:pt x="2123" y="2269"/>
                </a:lnTo>
                <a:lnTo>
                  <a:pt x="2140" y="2301"/>
                </a:lnTo>
                <a:lnTo>
                  <a:pt x="2155" y="2326"/>
                </a:lnTo>
                <a:lnTo>
                  <a:pt x="2169" y="2342"/>
                </a:lnTo>
                <a:lnTo>
                  <a:pt x="2182" y="2347"/>
                </a:lnTo>
                <a:lnTo>
                  <a:pt x="2203" y="2342"/>
                </a:lnTo>
                <a:lnTo>
                  <a:pt x="2228" y="2328"/>
                </a:lnTo>
                <a:lnTo>
                  <a:pt x="2259" y="2309"/>
                </a:lnTo>
                <a:lnTo>
                  <a:pt x="2293" y="2284"/>
                </a:lnTo>
                <a:lnTo>
                  <a:pt x="2334" y="2257"/>
                </a:lnTo>
                <a:lnTo>
                  <a:pt x="2380" y="2225"/>
                </a:lnTo>
                <a:lnTo>
                  <a:pt x="2429" y="2190"/>
                </a:lnTo>
                <a:lnTo>
                  <a:pt x="2483" y="2154"/>
                </a:lnTo>
                <a:lnTo>
                  <a:pt x="2554" y="2106"/>
                </a:lnTo>
                <a:lnTo>
                  <a:pt x="2623" y="2064"/>
                </a:lnTo>
                <a:lnTo>
                  <a:pt x="2686" y="2027"/>
                </a:lnTo>
                <a:lnTo>
                  <a:pt x="2744" y="1993"/>
                </a:lnTo>
                <a:lnTo>
                  <a:pt x="2796" y="1964"/>
                </a:lnTo>
                <a:lnTo>
                  <a:pt x="2840" y="1937"/>
                </a:lnTo>
                <a:lnTo>
                  <a:pt x="2876" y="1916"/>
                </a:lnTo>
                <a:lnTo>
                  <a:pt x="2903" y="1899"/>
                </a:lnTo>
                <a:lnTo>
                  <a:pt x="2920" y="1883"/>
                </a:lnTo>
                <a:lnTo>
                  <a:pt x="2926" y="1872"/>
                </a:lnTo>
                <a:lnTo>
                  <a:pt x="2922" y="1855"/>
                </a:lnTo>
                <a:lnTo>
                  <a:pt x="2914" y="1839"/>
                </a:lnTo>
                <a:lnTo>
                  <a:pt x="2905" y="1824"/>
                </a:lnTo>
                <a:lnTo>
                  <a:pt x="2897" y="1812"/>
                </a:lnTo>
                <a:lnTo>
                  <a:pt x="2893" y="1805"/>
                </a:lnTo>
                <a:lnTo>
                  <a:pt x="2888" y="1799"/>
                </a:lnTo>
                <a:lnTo>
                  <a:pt x="2876" y="1782"/>
                </a:lnTo>
                <a:lnTo>
                  <a:pt x="2874" y="1778"/>
                </a:lnTo>
                <a:lnTo>
                  <a:pt x="2874" y="1776"/>
                </a:lnTo>
                <a:lnTo>
                  <a:pt x="2872" y="1772"/>
                </a:lnTo>
                <a:lnTo>
                  <a:pt x="2872" y="1768"/>
                </a:lnTo>
                <a:lnTo>
                  <a:pt x="2870" y="1764"/>
                </a:lnTo>
                <a:lnTo>
                  <a:pt x="2867" y="1759"/>
                </a:lnTo>
                <a:lnTo>
                  <a:pt x="2865" y="1753"/>
                </a:lnTo>
                <a:lnTo>
                  <a:pt x="2861" y="1747"/>
                </a:lnTo>
                <a:lnTo>
                  <a:pt x="2857" y="1738"/>
                </a:lnTo>
                <a:lnTo>
                  <a:pt x="2855" y="1732"/>
                </a:lnTo>
                <a:lnTo>
                  <a:pt x="2855" y="1718"/>
                </a:lnTo>
                <a:lnTo>
                  <a:pt x="2851" y="1715"/>
                </a:lnTo>
                <a:lnTo>
                  <a:pt x="2849" y="1711"/>
                </a:lnTo>
                <a:lnTo>
                  <a:pt x="2847" y="1705"/>
                </a:lnTo>
                <a:lnTo>
                  <a:pt x="2847" y="1678"/>
                </a:lnTo>
                <a:lnTo>
                  <a:pt x="2844" y="1674"/>
                </a:lnTo>
                <a:lnTo>
                  <a:pt x="2844" y="1672"/>
                </a:lnTo>
                <a:lnTo>
                  <a:pt x="2842" y="1668"/>
                </a:lnTo>
                <a:lnTo>
                  <a:pt x="2842" y="1659"/>
                </a:lnTo>
                <a:lnTo>
                  <a:pt x="2844" y="1653"/>
                </a:lnTo>
                <a:lnTo>
                  <a:pt x="2844" y="1651"/>
                </a:lnTo>
                <a:lnTo>
                  <a:pt x="2845" y="1647"/>
                </a:lnTo>
                <a:lnTo>
                  <a:pt x="2845" y="1645"/>
                </a:lnTo>
                <a:lnTo>
                  <a:pt x="2847" y="1644"/>
                </a:lnTo>
                <a:lnTo>
                  <a:pt x="2847" y="1640"/>
                </a:lnTo>
                <a:lnTo>
                  <a:pt x="2845" y="1638"/>
                </a:lnTo>
                <a:lnTo>
                  <a:pt x="2838" y="1622"/>
                </a:lnTo>
                <a:lnTo>
                  <a:pt x="2838" y="1617"/>
                </a:lnTo>
                <a:lnTo>
                  <a:pt x="2840" y="1613"/>
                </a:lnTo>
                <a:lnTo>
                  <a:pt x="2844" y="1609"/>
                </a:lnTo>
                <a:lnTo>
                  <a:pt x="2847" y="1601"/>
                </a:lnTo>
                <a:lnTo>
                  <a:pt x="2847" y="1594"/>
                </a:lnTo>
                <a:lnTo>
                  <a:pt x="2842" y="1588"/>
                </a:lnTo>
                <a:lnTo>
                  <a:pt x="2842" y="1584"/>
                </a:lnTo>
                <a:lnTo>
                  <a:pt x="2844" y="1569"/>
                </a:lnTo>
                <a:lnTo>
                  <a:pt x="2845" y="1559"/>
                </a:lnTo>
                <a:lnTo>
                  <a:pt x="2853" y="1551"/>
                </a:lnTo>
                <a:lnTo>
                  <a:pt x="2853" y="1542"/>
                </a:lnTo>
                <a:lnTo>
                  <a:pt x="2857" y="1530"/>
                </a:lnTo>
                <a:lnTo>
                  <a:pt x="2865" y="1519"/>
                </a:lnTo>
                <a:lnTo>
                  <a:pt x="2874" y="1511"/>
                </a:lnTo>
                <a:lnTo>
                  <a:pt x="2886" y="1502"/>
                </a:lnTo>
                <a:lnTo>
                  <a:pt x="2895" y="1500"/>
                </a:lnTo>
                <a:lnTo>
                  <a:pt x="2897" y="1496"/>
                </a:lnTo>
                <a:lnTo>
                  <a:pt x="2905" y="1488"/>
                </a:lnTo>
                <a:lnTo>
                  <a:pt x="2911" y="1488"/>
                </a:lnTo>
                <a:lnTo>
                  <a:pt x="2957" y="1417"/>
                </a:lnTo>
                <a:lnTo>
                  <a:pt x="3008" y="1350"/>
                </a:lnTo>
                <a:lnTo>
                  <a:pt x="3068" y="1287"/>
                </a:lnTo>
                <a:lnTo>
                  <a:pt x="3110" y="1250"/>
                </a:lnTo>
                <a:lnTo>
                  <a:pt x="3152" y="1218"/>
                </a:lnTo>
                <a:lnTo>
                  <a:pt x="3196" y="1191"/>
                </a:lnTo>
                <a:lnTo>
                  <a:pt x="3240" y="1170"/>
                </a:lnTo>
                <a:lnTo>
                  <a:pt x="3285" y="1154"/>
                </a:lnTo>
                <a:lnTo>
                  <a:pt x="3323" y="1145"/>
                </a:lnTo>
                <a:lnTo>
                  <a:pt x="3359" y="1141"/>
                </a:lnTo>
                <a:lnTo>
                  <a:pt x="3396" y="1143"/>
                </a:lnTo>
                <a:lnTo>
                  <a:pt x="3425" y="1149"/>
                </a:lnTo>
                <a:lnTo>
                  <a:pt x="3448" y="1154"/>
                </a:lnTo>
                <a:lnTo>
                  <a:pt x="3465" y="1162"/>
                </a:lnTo>
                <a:lnTo>
                  <a:pt x="3476" y="1168"/>
                </a:lnTo>
                <a:lnTo>
                  <a:pt x="3486" y="1170"/>
                </a:lnTo>
                <a:lnTo>
                  <a:pt x="3495" y="1166"/>
                </a:lnTo>
                <a:lnTo>
                  <a:pt x="3507" y="1160"/>
                </a:lnTo>
                <a:lnTo>
                  <a:pt x="3518" y="1151"/>
                </a:lnTo>
                <a:lnTo>
                  <a:pt x="3532" y="1145"/>
                </a:lnTo>
                <a:lnTo>
                  <a:pt x="3536" y="1143"/>
                </a:lnTo>
                <a:lnTo>
                  <a:pt x="3538" y="1143"/>
                </a:lnTo>
                <a:lnTo>
                  <a:pt x="3540" y="1141"/>
                </a:lnTo>
                <a:lnTo>
                  <a:pt x="3547" y="1141"/>
                </a:lnTo>
                <a:lnTo>
                  <a:pt x="3553" y="1145"/>
                </a:lnTo>
                <a:lnTo>
                  <a:pt x="3559" y="1147"/>
                </a:lnTo>
                <a:lnTo>
                  <a:pt x="3563" y="1152"/>
                </a:lnTo>
                <a:lnTo>
                  <a:pt x="3566" y="1156"/>
                </a:lnTo>
                <a:lnTo>
                  <a:pt x="3570" y="1164"/>
                </a:lnTo>
                <a:lnTo>
                  <a:pt x="3570" y="1168"/>
                </a:lnTo>
                <a:lnTo>
                  <a:pt x="3568" y="1172"/>
                </a:lnTo>
                <a:lnTo>
                  <a:pt x="3568" y="1174"/>
                </a:lnTo>
                <a:lnTo>
                  <a:pt x="3566" y="1177"/>
                </a:lnTo>
                <a:lnTo>
                  <a:pt x="3561" y="1191"/>
                </a:lnTo>
                <a:lnTo>
                  <a:pt x="3553" y="1202"/>
                </a:lnTo>
                <a:lnTo>
                  <a:pt x="3547" y="1214"/>
                </a:lnTo>
                <a:lnTo>
                  <a:pt x="3543" y="1223"/>
                </a:lnTo>
                <a:lnTo>
                  <a:pt x="3545" y="1229"/>
                </a:lnTo>
                <a:lnTo>
                  <a:pt x="3551" y="1239"/>
                </a:lnTo>
                <a:lnTo>
                  <a:pt x="3561" y="1252"/>
                </a:lnTo>
                <a:lnTo>
                  <a:pt x="3568" y="1269"/>
                </a:lnTo>
                <a:lnTo>
                  <a:pt x="3578" y="1293"/>
                </a:lnTo>
                <a:lnTo>
                  <a:pt x="3584" y="1321"/>
                </a:lnTo>
                <a:lnTo>
                  <a:pt x="3586" y="1360"/>
                </a:lnTo>
                <a:lnTo>
                  <a:pt x="3582" y="1404"/>
                </a:lnTo>
                <a:lnTo>
                  <a:pt x="3572" y="1452"/>
                </a:lnTo>
                <a:lnTo>
                  <a:pt x="3555" y="1502"/>
                </a:lnTo>
                <a:lnTo>
                  <a:pt x="3532" y="1555"/>
                </a:lnTo>
                <a:lnTo>
                  <a:pt x="3505" y="1607"/>
                </a:lnTo>
                <a:lnTo>
                  <a:pt x="3472" y="1657"/>
                </a:lnTo>
                <a:lnTo>
                  <a:pt x="3438" y="1703"/>
                </a:lnTo>
                <a:lnTo>
                  <a:pt x="3407" y="1738"/>
                </a:lnTo>
                <a:lnTo>
                  <a:pt x="3380" y="1762"/>
                </a:lnTo>
                <a:lnTo>
                  <a:pt x="3355" y="1784"/>
                </a:lnTo>
                <a:lnTo>
                  <a:pt x="3336" y="1799"/>
                </a:lnTo>
                <a:lnTo>
                  <a:pt x="3323" y="1810"/>
                </a:lnTo>
                <a:lnTo>
                  <a:pt x="3313" y="1824"/>
                </a:lnTo>
                <a:lnTo>
                  <a:pt x="3306" y="1839"/>
                </a:lnTo>
                <a:lnTo>
                  <a:pt x="3296" y="1851"/>
                </a:lnTo>
                <a:lnTo>
                  <a:pt x="3290" y="1855"/>
                </a:lnTo>
                <a:lnTo>
                  <a:pt x="3286" y="1856"/>
                </a:lnTo>
                <a:lnTo>
                  <a:pt x="3277" y="1856"/>
                </a:lnTo>
                <a:lnTo>
                  <a:pt x="3273" y="1860"/>
                </a:lnTo>
                <a:lnTo>
                  <a:pt x="3271" y="1864"/>
                </a:lnTo>
                <a:lnTo>
                  <a:pt x="3267" y="1868"/>
                </a:lnTo>
                <a:lnTo>
                  <a:pt x="3262" y="1870"/>
                </a:lnTo>
                <a:lnTo>
                  <a:pt x="3246" y="1870"/>
                </a:lnTo>
                <a:lnTo>
                  <a:pt x="3244" y="1868"/>
                </a:lnTo>
                <a:lnTo>
                  <a:pt x="3240" y="1872"/>
                </a:lnTo>
                <a:lnTo>
                  <a:pt x="3240" y="1874"/>
                </a:lnTo>
                <a:lnTo>
                  <a:pt x="3239" y="1878"/>
                </a:lnTo>
                <a:lnTo>
                  <a:pt x="3237" y="1879"/>
                </a:lnTo>
                <a:lnTo>
                  <a:pt x="3233" y="1881"/>
                </a:lnTo>
                <a:lnTo>
                  <a:pt x="3227" y="1881"/>
                </a:lnTo>
                <a:lnTo>
                  <a:pt x="3223" y="1883"/>
                </a:lnTo>
                <a:lnTo>
                  <a:pt x="3221" y="1883"/>
                </a:lnTo>
                <a:lnTo>
                  <a:pt x="3210" y="1887"/>
                </a:lnTo>
                <a:lnTo>
                  <a:pt x="3206" y="1891"/>
                </a:lnTo>
                <a:lnTo>
                  <a:pt x="3200" y="1895"/>
                </a:lnTo>
                <a:lnTo>
                  <a:pt x="3185" y="1899"/>
                </a:lnTo>
                <a:lnTo>
                  <a:pt x="3193" y="1901"/>
                </a:lnTo>
                <a:lnTo>
                  <a:pt x="3208" y="1901"/>
                </a:lnTo>
                <a:lnTo>
                  <a:pt x="3239" y="1897"/>
                </a:lnTo>
                <a:lnTo>
                  <a:pt x="3248" y="1897"/>
                </a:lnTo>
                <a:lnTo>
                  <a:pt x="3258" y="1895"/>
                </a:lnTo>
                <a:lnTo>
                  <a:pt x="3288" y="1891"/>
                </a:lnTo>
                <a:lnTo>
                  <a:pt x="3300" y="1889"/>
                </a:lnTo>
                <a:lnTo>
                  <a:pt x="3304" y="1889"/>
                </a:lnTo>
                <a:lnTo>
                  <a:pt x="3308" y="1887"/>
                </a:lnTo>
                <a:lnTo>
                  <a:pt x="3311" y="1887"/>
                </a:lnTo>
                <a:lnTo>
                  <a:pt x="3315" y="1885"/>
                </a:lnTo>
                <a:lnTo>
                  <a:pt x="3329" y="1885"/>
                </a:lnTo>
                <a:lnTo>
                  <a:pt x="3331" y="1887"/>
                </a:lnTo>
                <a:lnTo>
                  <a:pt x="3334" y="1887"/>
                </a:lnTo>
                <a:lnTo>
                  <a:pt x="3344" y="1885"/>
                </a:lnTo>
                <a:lnTo>
                  <a:pt x="3357" y="1883"/>
                </a:lnTo>
                <a:lnTo>
                  <a:pt x="3373" y="1887"/>
                </a:lnTo>
                <a:lnTo>
                  <a:pt x="3378" y="1885"/>
                </a:lnTo>
                <a:lnTo>
                  <a:pt x="3405" y="1885"/>
                </a:lnTo>
                <a:lnTo>
                  <a:pt x="3409" y="1887"/>
                </a:lnTo>
                <a:lnTo>
                  <a:pt x="3413" y="1891"/>
                </a:lnTo>
                <a:lnTo>
                  <a:pt x="3417" y="1891"/>
                </a:lnTo>
                <a:lnTo>
                  <a:pt x="3448" y="1895"/>
                </a:lnTo>
                <a:lnTo>
                  <a:pt x="3449" y="1897"/>
                </a:lnTo>
                <a:lnTo>
                  <a:pt x="3453" y="1897"/>
                </a:lnTo>
                <a:lnTo>
                  <a:pt x="3459" y="1902"/>
                </a:lnTo>
                <a:lnTo>
                  <a:pt x="3478" y="1904"/>
                </a:lnTo>
                <a:lnTo>
                  <a:pt x="3494" y="1910"/>
                </a:lnTo>
                <a:lnTo>
                  <a:pt x="3505" y="1922"/>
                </a:lnTo>
                <a:lnTo>
                  <a:pt x="3509" y="1924"/>
                </a:lnTo>
                <a:lnTo>
                  <a:pt x="3518" y="1924"/>
                </a:lnTo>
                <a:lnTo>
                  <a:pt x="3520" y="1926"/>
                </a:lnTo>
                <a:lnTo>
                  <a:pt x="3524" y="1927"/>
                </a:lnTo>
                <a:lnTo>
                  <a:pt x="3536" y="1935"/>
                </a:lnTo>
                <a:lnTo>
                  <a:pt x="3543" y="1943"/>
                </a:lnTo>
                <a:lnTo>
                  <a:pt x="3543" y="1952"/>
                </a:lnTo>
                <a:lnTo>
                  <a:pt x="3547" y="1954"/>
                </a:lnTo>
                <a:lnTo>
                  <a:pt x="3553" y="1956"/>
                </a:lnTo>
                <a:lnTo>
                  <a:pt x="3557" y="1956"/>
                </a:lnTo>
                <a:lnTo>
                  <a:pt x="3561" y="1958"/>
                </a:lnTo>
                <a:lnTo>
                  <a:pt x="3563" y="1958"/>
                </a:lnTo>
                <a:lnTo>
                  <a:pt x="3564" y="1962"/>
                </a:lnTo>
                <a:lnTo>
                  <a:pt x="3570" y="1968"/>
                </a:lnTo>
                <a:lnTo>
                  <a:pt x="3574" y="1970"/>
                </a:lnTo>
                <a:lnTo>
                  <a:pt x="3576" y="1972"/>
                </a:lnTo>
                <a:lnTo>
                  <a:pt x="3580" y="1979"/>
                </a:lnTo>
                <a:lnTo>
                  <a:pt x="3580" y="1985"/>
                </a:lnTo>
                <a:lnTo>
                  <a:pt x="3591" y="1989"/>
                </a:lnTo>
                <a:lnTo>
                  <a:pt x="3597" y="1993"/>
                </a:lnTo>
                <a:lnTo>
                  <a:pt x="3603" y="1998"/>
                </a:lnTo>
                <a:lnTo>
                  <a:pt x="3605" y="2004"/>
                </a:lnTo>
                <a:lnTo>
                  <a:pt x="3609" y="2010"/>
                </a:lnTo>
                <a:lnTo>
                  <a:pt x="3609" y="2025"/>
                </a:lnTo>
                <a:lnTo>
                  <a:pt x="3611" y="2027"/>
                </a:lnTo>
                <a:lnTo>
                  <a:pt x="3618" y="2031"/>
                </a:lnTo>
                <a:lnTo>
                  <a:pt x="3624" y="2035"/>
                </a:lnTo>
                <a:lnTo>
                  <a:pt x="3628" y="2044"/>
                </a:lnTo>
                <a:lnTo>
                  <a:pt x="3632" y="2056"/>
                </a:lnTo>
                <a:lnTo>
                  <a:pt x="3632" y="2073"/>
                </a:lnTo>
                <a:lnTo>
                  <a:pt x="3634" y="2077"/>
                </a:lnTo>
                <a:lnTo>
                  <a:pt x="3634" y="2079"/>
                </a:lnTo>
                <a:lnTo>
                  <a:pt x="3628" y="2108"/>
                </a:lnTo>
                <a:lnTo>
                  <a:pt x="3609" y="2136"/>
                </a:lnTo>
                <a:lnTo>
                  <a:pt x="3580" y="2161"/>
                </a:lnTo>
                <a:lnTo>
                  <a:pt x="3541" y="2184"/>
                </a:lnTo>
                <a:lnTo>
                  <a:pt x="3495" y="2204"/>
                </a:lnTo>
                <a:lnTo>
                  <a:pt x="3440" y="2219"/>
                </a:lnTo>
                <a:lnTo>
                  <a:pt x="3377" y="2232"/>
                </a:lnTo>
                <a:lnTo>
                  <a:pt x="3308" y="2240"/>
                </a:lnTo>
                <a:lnTo>
                  <a:pt x="3233" y="2242"/>
                </a:lnTo>
                <a:lnTo>
                  <a:pt x="3194" y="2240"/>
                </a:lnTo>
                <a:lnTo>
                  <a:pt x="3164" y="2232"/>
                </a:lnTo>
                <a:lnTo>
                  <a:pt x="3139" y="2223"/>
                </a:lnTo>
                <a:lnTo>
                  <a:pt x="3122" y="2213"/>
                </a:lnTo>
                <a:lnTo>
                  <a:pt x="3112" y="2202"/>
                </a:lnTo>
                <a:lnTo>
                  <a:pt x="3106" y="2194"/>
                </a:lnTo>
                <a:lnTo>
                  <a:pt x="3104" y="2188"/>
                </a:lnTo>
                <a:lnTo>
                  <a:pt x="3104" y="2179"/>
                </a:lnTo>
                <a:lnTo>
                  <a:pt x="3100" y="2171"/>
                </a:lnTo>
                <a:lnTo>
                  <a:pt x="3097" y="2160"/>
                </a:lnTo>
                <a:lnTo>
                  <a:pt x="3099" y="2148"/>
                </a:lnTo>
                <a:lnTo>
                  <a:pt x="3097" y="2144"/>
                </a:lnTo>
                <a:lnTo>
                  <a:pt x="3097" y="2140"/>
                </a:lnTo>
                <a:lnTo>
                  <a:pt x="3095" y="2135"/>
                </a:lnTo>
                <a:lnTo>
                  <a:pt x="3095" y="2129"/>
                </a:lnTo>
                <a:lnTo>
                  <a:pt x="3097" y="2121"/>
                </a:lnTo>
                <a:lnTo>
                  <a:pt x="3097" y="2117"/>
                </a:lnTo>
                <a:lnTo>
                  <a:pt x="3099" y="2113"/>
                </a:lnTo>
                <a:lnTo>
                  <a:pt x="3102" y="2110"/>
                </a:lnTo>
                <a:lnTo>
                  <a:pt x="3104" y="2106"/>
                </a:lnTo>
                <a:lnTo>
                  <a:pt x="3104" y="2098"/>
                </a:lnTo>
                <a:lnTo>
                  <a:pt x="3102" y="2094"/>
                </a:lnTo>
                <a:lnTo>
                  <a:pt x="3102" y="2087"/>
                </a:lnTo>
                <a:lnTo>
                  <a:pt x="3104" y="2081"/>
                </a:lnTo>
                <a:lnTo>
                  <a:pt x="3108" y="2073"/>
                </a:lnTo>
                <a:lnTo>
                  <a:pt x="3110" y="2066"/>
                </a:lnTo>
                <a:lnTo>
                  <a:pt x="3112" y="2062"/>
                </a:lnTo>
                <a:lnTo>
                  <a:pt x="3112" y="2060"/>
                </a:lnTo>
                <a:lnTo>
                  <a:pt x="3114" y="2058"/>
                </a:lnTo>
                <a:lnTo>
                  <a:pt x="3116" y="2058"/>
                </a:lnTo>
                <a:lnTo>
                  <a:pt x="3118" y="2056"/>
                </a:lnTo>
                <a:lnTo>
                  <a:pt x="3122" y="2048"/>
                </a:lnTo>
                <a:lnTo>
                  <a:pt x="3123" y="2046"/>
                </a:lnTo>
                <a:lnTo>
                  <a:pt x="3125" y="2046"/>
                </a:lnTo>
                <a:lnTo>
                  <a:pt x="3125" y="2029"/>
                </a:lnTo>
                <a:lnTo>
                  <a:pt x="3127" y="2025"/>
                </a:lnTo>
                <a:lnTo>
                  <a:pt x="3131" y="2021"/>
                </a:lnTo>
                <a:lnTo>
                  <a:pt x="3135" y="2019"/>
                </a:lnTo>
                <a:lnTo>
                  <a:pt x="3141" y="2018"/>
                </a:lnTo>
                <a:lnTo>
                  <a:pt x="3141" y="2016"/>
                </a:lnTo>
                <a:lnTo>
                  <a:pt x="3143" y="2014"/>
                </a:lnTo>
                <a:lnTo>
                  <a:pt x="3143" y="2010"/>
                </a:lnTo>
                <a:lnTo>
                  <a:pt x="3154" y="1998"/>
                </a:lnTo>
                <a:lnTo>
                  <a:pt x="3160" y="1996"/>
                </a:lnTo>
                <a:lnTo>
                  <a:pt x="3162" y="1996"/>
                </a:lnTo>
                <a:lnTo>
                  <a:pt x="3164" y="1995"/>
                </a:lnTo>
                <a:lnTo>
                  <a:pt x="3164" y="1987"/>
                </a:lnTo>
                <a:lnTo>
                  <a:pt x="3166" y="1983"/>
                </a:lnTo>
                <a:lnTo>
                  <a:pt x="3170" y="1979"/>
                </a:lnTo>
                <a:lnTo>
                  <a:pt x="3173" y="1977"/>
                </a:lnTo>
                <a:lnTo>
                  <a:pt x="3175" y="1977"/>
                </a:lnTo>
                <a:lnTo>
                  <a:pt x="3191" y="1962"/>
                </a:lnTo>
                <a:lnTo>
                  <a:pt x="3200" y="1956"/>
                </a:lnTo>
                <a:lnTo>
                  <a:pt x="3212" y="1952"/>
                </a:lnTo>
                <a:lnTo>
                  <a:pt x="3179" y="1952"/>
                </a:lnTo>
                <a:lnTo>
                  <a:pt x="3154" y="1956"/>
                </a:lnTo>
                <a:lnTo>
                  <a:pt x="3131" y="1960"/>
                </a:lnTo>
                <a:lnTo>
                  <a:pt x="3112" y="1964"/>
                </a:lnTo>
                <a:lnTo>
                  <a:pt x="3070" y="1964"/>
                </a:lnTo>
                <a:lnTo>
                  <a:pt x="3054" y="1966"/>
                </a:lnTo>
                <a:lnTo>
                  <a:pt x="3031" y="1970"/>
                </a:lnTo>
                <a:lnTo>
                  <a:pt x="2999" y="1977"/>
                </a:lnTo>
                <a:lnTo>
                  <a:pt x="2961" y="1987"/>
                </a:lnTo>
                <a:lnTo>
                  <a:pt x="2918" y="2002"/>
                </a:lnTo>
                <a:lnTo>
                  <a:pt x="2872" y="2021"/>
                </a:lnTo>
                <a:lnTo>
                  <a:pt x="2776" y="2067"/>
                </a:lnTo>
                <a:lnTo>
                  <a:pt x="2730" y="2090"/>
                </a:lnTo>
                <a:lnTo>
                  <a:pt x="2690" y="2113"/>
                </a:lnTo>
                <a:lnTo>
                  <a:pt x="2656" y="2135"/>
                </a:lnTo>
                <a:lnTo>
                  <a:pt x="2623" y="2156"/>
                </a:lnTo>
                <a:lnTo>
                  <a:pt x="2585" y="2181"/>
                </a:lnTo>
                <a:lnTo>
                  <a:pt x="2541" y="2211"/>
                </a:lnTo>
                <a:lnTo>
                  <a:pt x="2493" y="2246"/>
                </a:lnTo>
                <a:lnTo>
                  <a:pt x="2445" y="2284"/>
                </a:lnTo>
                <a:lnTo>
                  <a:pt x="2395" y="2324"/>
                </a:lnTo>
                <a:lnTo>
                  <a:pt x="2345" y="2369"/>
                </a:lnTo>
                <a:lnTo>
                  <a:pt x="2301" y="2413"/>
                </a:lnTo>
                <a:lnTo>
                  <a:pt x="2259" y="2459"/>
                </a:lnTo>
                <a:lnTo>
                  <a:pt x="2224" y="2505"/>
                </a:lnTo>
                <a:lnTo>
                  <a:pt x="2195" y="2549"/>
                </a:lnTo>
                <a:lnTo>
                  <a:pt x="2190" y="2564"/>
                </a:lnTo>
                <a:lnTo>
                  <a:pt x="2182" y="2591"/>
                </a:lnTo>
                <a:lnTo>
                  <a:pt x="2172" y="2626"/>
                </a:lnTo>
                <a:lnTo>
                  <a:pt x="2163" y="2666"/>
                </a:lnTo>
                <a:lnTo>
                  <a:pt x="2151" y="2714"/>
                </a:lnTo>
                <a:lnTo>
                  <a:pt x="2138" y="2764"/>
                </a:lnTo>
                <a:lnTo>
                  <a:pt x="2098" y="2919"/>
                </a:lnTo>
                <a:lnTo>
                  <a:pt x="2082" y="2971"/>
                </a:lnTo>
                <a:lnTo>
                  <a:pt x="2069" y="3021"/>
                </a:lnTo>
                <a:lnTo>
                  <a:pt x="2055" y="3065"/>
                </a:lnTo>
                <a:lnTo>
                  <a:pt x="2044" y="3107"/>
                </a:lnTo>
                <a:lnTo>
                  <a:pt x="2032" y="3144"/>
                </a:lnTo>
                <a:lnTo>
                  <a:pt x="2025" y="3172"/>
                </a:lnTo>
                <a:lnTo>
                  <a:pt x="2019" y="3195"/>
                </a:lnTo>
                <a:lnTo>
                  <a:pt x="2017" y="3209"/>
                </a:lnTo>
                <a:lnTo>
                  <a:pt x="2034" y="3186"/>
                </a:lnTo>
                <a:lnTo>
                  <a:pt x="2054" y="3168"/>
                </a:lnTo>
                <a:lnTo>
                  <a:pt x="2073" y="3155"/>
                </a:lnTo>
                <a:lnTo>
                  <a:pt x="2092" y="3151"/>
                </a:lnTo>
                <a:lnTo>
                  <a:pt x="2109" y="3153"/>
                </a:lnTo>
                <a:lnTo>
                  <a:pt x="2119" y="3163"/>
                </a:lnTo>
                <a:lnTo>
                  <a:pt x="2125" y="3174"/>
                </a:lnTo>
                <a:lnTo>
                  <a:pt x="2128" y="3188"/>
                </a:lnTo>
                <a:lnTo>
                  <a:pt x="2130" y="3199"/>
                </a:lnTo>
                <a:lnTo>
                  <a:pt x="2130" y="3209"/>
                </a:lnTo>
                <a:lnTo>
                  <a:pt x="2132" y="3213"/>
                </a:lnTo>
                <a:lnTo>
                  <a:pt x="2134" y="3213"/>
                </a:lnTo>
                <a:lnTo>
                  <a:pt x="2138" y="3211"/>
                </a:lnTo>
                <a:lnTo>
                  <a:pt x="2138" y="3209"/>
                </a:lnTo>
                <a:lnTo>
                  <a:pt x="2140" y="3203"/>
                </a:lnTo>
                <a:lnTo>
                  <a:pt x="2140" y="3172"/>
                </a:lnTo>
                <a:lnTo>
                  <a:pt x="2144" y="3153"/>
                </a:lnTo>
                <a:lnTo>
                  <a:pt x="2151" y="3128"/>
                </a:lnTo>
                <a:lnTo>
                  <a:pt x="2165" y="3103"/>
                </a:lnTo>
                <a:lnTo>
                  <a:pt x="2195" y="3063"/>
                </a:lnTo>
                <a:lnTo>
                  <a:pt x="2238" y="3023"/>
                </a:lnTo>
                <a:lnTo>
                  <a:pt x="2287" y="2980"/>
                </a:lnTo>
                <a:lnTo>
                  <a:pt x="2312" y="2956"/>
                </a:lnTo>
                <a:lnTo>
                  <a:pt x="2334" y="2921"/>
                </a:lnTo>
                <a:lnTo>
                  <a:pt x="2355" y="2881"/>
                </a:lnTo>
                <a:lnTo>
                  <a:pt x="2372" y="2839"/>
                </a:lnTo>
                <a:lnTo>
                  <a:pt x="2403" y="2754"/>
                </a:lnTo>
                <a:lnTo>
                  <a:pt x="2416" y="2720"/>
                </a:lnTo>
                <a:lnTo>
                  <a:pt x="2431" y="2687"/>
                </a:lnTo>
                <a:lnTo>
                  <a:pt x="2450" y="2656"/>
                </a:lnTo>
                <a:lnTo>
                  <a:pt x="2472" y="2628"/>
                </a:lnTo>
                <a:lnTo>
                  <a:pt x="2495" y="2606"/>
                </a:lnTo>
                <a:lnTo>
                  <a:pt x="2521" y="2593"/>
                </a:lnTo>
                <a:lnTo>
                  <a:pt x="2550" y="2587"/>
                </a:lnTo>
                <a:lnTo>
                  <a:pt x="2573" y="2591"/>
                </a:lnTo>
                <a:lnTo>
                  <a:pt x="2592" y="2599"/>
                </a:lnTo>
                <a:lnTo>
                  <a:pt x="2610" y="2612"/>
                </a:lnTo>
                <a:lnTo>
                  <a:pt x="2623" y="2626"/>
                </a:lnTo>
                <a:lnTo>
                  <a:pt x="2633" y="2639"/>
                </a:lnTo>
                <a:lnTo>
                  <a:pt x="2640" y="2649"/>
                </a:lnTo>
                <a:lnTo>
                  <a:pt x="2648" y="2664"/>
                </a:lnTo>
                <a:lnTo>
                  <a:pt x="2656" y="2683"/>
                </a:lnTo>
                <a:lnTo>
                  <a:pt x="2663" y="2699"/>
                </a:lnTo>
                <a:lnTo>
                  <a:pt x="2673" y="2710"/>
                </a:lnTo>
                <a:lnTo>
                  <a:pt x="2682" y="2714"/>
                </a:lnTo>
                <a:lnTo>
                  <a:pt x="2696" y="2708"/>
                </a:lnTo>
                <a:lnTo>
                  <a:pt x="2711" y="2691"/>
                </a:lnTo>
                <a:lnTo>
                  <a:pt x="2728" y="2668"/>
                </a:lnTo>
                <a:lnTo>
                  <a:pt x="2748" y="2639"/>
                </a:lnTo>
                <a:lnTo>
                  <a:pt x="2769" y="2606"/>
                </a:lnTo>
                <a:lnTo>
                  <a:pt x="2790" y="2570"/>
                </a:lnTo>
                <a:lnTo>
                  <a:pt x="2859" y="2461"/>
                </a:lnTo>
                <a:lnTo>
                  <a:pt x="2882" y="2430"/>
                </a:lnTo>
                <a:lnTo>
                  <a:pt x="2905" y="2403"/>
                </a:lnTo>
                <a:lnTo>
                  <a:pt x="2947" y="2361"/>
                </a:lnTo>
                <a:lnTo>
                  <a:pt x="2970" y="2344"/>
                </a:lnTo>
                <a:lnTo>
                  <a:pt x="2997" y="2328"/>
                </a:lnTo>
                <a:lnTo>
                  <a:pt x="3028" y="2317"/>
                </a:lnTo>
                <a:lnTo>
                  <a:pt x="3062" y="2313"/>
                </a:lnTo>
                <a:lnTo>
                  <a:pt x="3091" y="2317"/>
                </a:lnTo>
                <a:lnTo>
                  <a:pt x="3116" y="2326"/>
                </a:lnTo>
                <a:lnTo>
                  <a:pt x="3135" y="2342"/>
                </a:lnTo>
                <a:lnTo>
                  <a:pt x="3150" y="2361"/>
                </a:lnTo>
                <a:lnTo>
                  <a:pt x="3164" y="2382"/>
                </a:lnTo>
                <a:lnTo>
                  <a:pt x="3173" y="2405"/>
                </a:lnTo>
                <a:lnTo>
                  <a:pt x="3181" y="2428"/>
                </a:lnTo>
                <a:lnTo>
                  <a:pt x="3189" y="2449"/>
                </a:lnTo>
                <a:lnTo>
                  <a:pt x="3196" y="2468"/>
                </a:lnTo>
                <a:lnTo>
                  <a:pt x="3206" y="2484"/>
                </a:lnTo>
                <a:lnTo>
                  <a:pt x="3216" y="2493"/>
                </a:lnTo>
                <a:lnTo>
                  <a:pt x="3227" y="2497"/>
                </a:lnTo>
                <a:lnTo>
                  <a:pt x="3246" y="2491"/>
                </a:lnTo>
                <a:lnTo>
                  <a:pt x="3263" y="2478"/>
                </a:lnTo>
                <a:lnTo>
                  <a:pt x="3290" y="2440"/>
                </a:lnTo>
                <a:lnTo>
                  <a:pt x="3300" y="2422"/>
                </a:lnTo>
                <a:lnTo>
                  <a:pt x="3315" y="2403"/>
                </a:lnTo>
                <a:lnTo>
                  <a:pt x="3338" y="2382"/>
                </a:lnTo>
                <a:lnTo>
                  <a:pt x="3363" y="2359"/>
                </a:lnTo>
                <a:lnTo>
                  <a:pt x="3390" y="2338"/>
                </a:lnTo>
                <a:lnTo>
                  <a:pt x="3421" y="2319"/>
                </a:lnTo>
                <a:lnTo>
                  <a:pt x="3449" y="2301"/>
                </a:lnTo>
                <a:lnTo>
                  <a:pt x="3478" y="2292"/>
                </a:lnTo>
                <a:lnTo>
                  <a:pt x="3503" y="2288"/>
                </a:lnTo>
                <a:lnTo>
                  <a:pt x="3526" y="2292"/>
                </a:lnTo>
                <a:lnTo>
                  <a:pt x="3543" y="2300"/>
                </a:lnTo>
                <a:lnTo>
                  <a:pt x="3557" y="2311"/>
                </a:lnTo>
                <a:lnTo>
                  <a:pt x="3566" y="2326"/>
                </a:lnTo>
                <a:lnTo>
                  <a:pt x="3570" y="2344"/>
                </a:lnTo>
                <a:lnTo>
                  <a:pt x="3574" y="2363"/>
                </a:lnTo>
                <a:lnTo>
                  <a:pt x="3574" y="2428"/>
                </a:lnTo>
                <a:lnTo>
                  <a:pt x="3578" y="2440"/>
                </a:lnTo>
                <a:lnTo>
                  <a:pt x="3587" y="2447"/>
                </a:lnTo>
                <a:lnTo>
                  <a:pt x="3601" y="2449"/>
                </a:lnTo>
                <a:lnTo>
                  <a:pt x="3611" y="2443"/>
                </a:lnTo>
                <a:lnTo>
                  <a:pt x="3626" y="2432"/>
                </a:lnTo>
                <a:lnTo>
                  <a:pt x="3643" y="2413"/>
                </a:lnTo>
                <a:lnTo>
                  <a:pt x="3662" y="2392"/>
                </a:lnTo>
                <a:lnTo>
                  <a:pt x="3685" y="2372"/>
                </a:lnTo>
                <a:lnTo>
                  <a:pt x="3710" y="2353"/>
                </a:lnTo>
                <a:lnTo>
                  <a:pt x="3739" y="2342"/>
                </a:lnTo>
                <a:lnTo>
                  <a:pt x="3768" y="2336"/>
                </a:lnTo>
                <a:lnTo>
                  <a:pt x="3787" y="2338"/>
                </a:lnTo>
                <a:lnTo>
                  <a:pt x="3804" y="2346"/>
                </a:lnTo>
                <a:lnTo>
                  <a:pt x="3820" y="2357"/>
                </a:lnTo>
                <a:lnTo>
                  <a:pt x="3829" y="2374"/>
                </a:lnTo>
                <a:lnTo>
                  <a:pt x="3833" y="2397"/>
                </a:lnTo>
                <a:lnTo>
                  <a:pt x="3831" y="2428"/>
                </a:lnTo>
                <a:lnTo>
                  <a:pt x="3829" y="2451"/>
                </a:lnTo>
                <a:lnTo>
                  <a:pt x="3827" y="2466"/>
                </a:lnTo>
                <a:lnTo>
                  <a:pt x="3831" y="2478"/>
                </a:lnTo>
                <a:lnTo>
                  <a:pt x="3837" y="2482"/>
                </a:lnTo>
                <a:lnTo>
                  <a:pt x="3844" y="2486"/>
                </a:lnTo>
                <a:lnTo>
                  <a:pt x="3852" y="2486"/>
                </a:lnTo>
                <a:lnTo>
                  <a:pt x="3902" y="2482"/>
                </a:lnTo>
                <a:lnTo>
                  <a:pt x="3921" y="2484"/>
                </a:lnTo>
                <a:lnTo>
                  <a:pt x="3940" y="2491"/>
                </a:lnTo>
                <a:lnTo>
                  <a:pt x="3954" y="2505"/>
                </a:lnTo>
                <a:lnTo>
                  <a:pt x="3963" y="2524"/>
                </a:lnTo>
                <a:lnTo>
                  <a:pt x="3967" y="2549"/>
                </a:lnTo>
                <a:lnTo>
                  <a:pt x="3963" y="2580"/>
                </a:lnTo>
                <a:lnTo>
                  <a:pt x="3956" y="2608"/>
                </a:lnTo>
                <a:lnTo>
                  <a:pt x="3940" y="2633"/>
                </a:lnTo>
                <a:lnTo>
                  <a:pt x="3923" y="2658"/>
                </a:lnTo>
                <a:lnTo>
                  <a:pt x="3904" y="2683"/>
                </a:lnTo>
                <a:lnTo>
                  <a:pt x="3892" y="2699"/>
                </a:lnTo>
                <a:lnTo>
                  <a:pt x="3890" y="2714"/>
                </a:lnTo>
                <a:lnTo>
                  <a:pt x="3896" y="2731"/>
                </a:lnTo>
                <a:lnTo>
                  <a:pt x="3910" y="2746"/>
                </a:lnTo>
                <a:lnTo>
                  <a:pt x="3921" y="2760"/>
                </a:lnTo>
                <a:lnTo>
                  <a:pt x="3935" y="2769"/>
                </a:lnTo>
                <a:lnTo>
                  <a:pt x="3942" y="2781"/>
                </a:lnTo>
                <a:lnTo>
                  <a:pt x="3946" y="2794"/>
                </a:lnTo>
                <a:lnTo>
                  <a:pt x="3942" y="2823"/>
                </a:lnTo>
                <a:lnTo>
                  <a:pt x="3935" y="2846"/>
                </a:lnTo>
                <a:lnTo>
                  <a:pt x="3921" y="2863"/>
                </a:lnTo>
                <a:lnTo>
                  <a:pt x="3904" y="2875"/>
                </a:lnTo>
                <a:lnTo>
                  <a:pt x="3885" y="2885"/>
                </a:lnTo>
                <a:lnTo>
                  <a:pt x="3866" y="2890"/>
                </a:lnTo>
                <a:lnTo>
                  <a:pt x="3848" y="2894"/>
                </a:lnTo>
                <a:lnTo>
                  <a:pt x="3829" y="2898"/>
                </a:lnTo>
                <a:lnTo>
                  <a:pt x="3808" y="2902"/>
                </a:lnTo>
                <a:lnTo>
                  <a:pt x="3789" y="2910"/>
                </a:lnTo>
                <a:lnTo>
                  <a:pt x="3773" y="2919"/>
                </a:lnTo>
                <a:lnTo>
                  <a:pt x="3762" y="2933"/>
                </a:lnTo>
                <a:lnTo>
                  <a:pt x="3758" y="2952"/>
                </a:lnTo>
                <a:lnTo>
                  <a:pt x="3762" y="2969"/>
                </a:lnTo>
                <a:lnTo>
                  <a:pt x="3770" y="2986"/>
                </a:lnTo>
                <a:lnTo>
                  <a:pt x="3779" y="3004"/>
                </a:lnTo>
                <a:lnTo>
                  <a:pt x="3793" y="3023"/>
                </a:lnTo>
                <a:lnTo>
                  <a:pt x="3802" y="3044"/>
                </a:lnTo>
                <a:lnTo>
                  <a:pt x="3810" y="3069"/>
                </a:lnTo>
                <a:lnTo>
                  <a:pt x="3814" y="3097"/>
                </a:lnTo>
                <a:lnTo>
                  <a:pt x="3812" y="3121"/>
                </a:lnTo>
                <a:lnTo>
                  <a:pt x="3802" y="3142"/>
                </a:lnTo>
                <a:lnTo>
                  <a:pt x="3785" y="3163"/>
                </a:lnTo>
                <a:lnTo>
                  <a:pt x="3758" y="3180"/>
                </a:lnTo>
                <a:lnTo>
                  <a:pt x="3731" y="3191"/>
                </a:lnTo>
                <a:lnTo>
                  <a:pt x="3699" y="3199"/>
                </a:lnTo>
                <a:lnTo>
                  <a:pt x="3668" y="3205"/>
                </a:lnTo>
                <a:lnTo>
                  <a:pt x="3637" y="3209"/>
                </a:lnTo>
                <a:lnTo>
                  <a:pt x="3614" y="3211"/>
                </a:lnTo>
                <a:lnTo>
                  <a:pt x="3601" y="3211"/>
                </a:lnTo>
                <a:lnTo>
                  <a:pt x="3566" y="3209"/>
                </a:lnTo>
                <a:lnTo>
                  <a:pt x="3528" y="3207"/>
                </a:lnTo>
                <a:lnTo>
                  <a:pt x="3494" y="3205"/>
                </a:lnTo>
                <a:lnTo>
                  <a:pt x="3463" y="3203"/>
                </a:lnTo>
                <a:lnTo>
                  <a:pt x="3442" y="3203"/>
                </a:lnTo>
                <a:lnTo>
                  <a:pt x="3425" y="3205"/>
                </a:lnTo>
                <a:lnTo>
                  <a:pt x="3409" y="3207"/>
                </a:lnTo>
                <a:lnTo>
                  <a:pt x="3400" y="3215"/>
                </a:lnTo>
                <a:lnTo>
                  <a:pt x="3396" y="3224"/>
                </a:lnTo>
                <a:lnTo>
                  <a:pt x="3400" y="3239"/>
                </a:lnTo>
                <a:lnTo>
                  <a:pt x="3409" y="3253"/>
                </a:lnTo>
                <a:lnTo>
                  <a:pt x="3421" y="3268"/>
                </a:lnTo>
                <a:lnTo>
                  <a:pt x="3436" y="3284"/>
                </a:lnTo>
                <a:lnTo>
                  <a:pt x="3451" y="3301"/>
                </a:lnTo>
                <a:lnTo>
                  <a:pt x="3463" y="3322"/>
                </a:lnTo>
                <a:lnTo>
                  <a:pt x="3472" y="3345"/>
                </a:lnTo>
                <a:lnTo>
                  <a:pt x="3476" y="3374"/>
                </a:lnTo>
                <a:lnTo>
                  <a:pt x="3472" y="3401"/>
                </a:lnTo>
                <a:lnTo>
                  <a:pt x="3459" y="3422"/>
                </a:lnTo>
                <a:lnTo>
                  <a:pt x="3440" y="3437"/>
                </a:lnTo>
                <a:lnTo>
                  <a:pt x="3415" y="3450"/>
                </a:lnTo>
                <a:lnTo>
                  <a:pt x="3386" y="3460"/>
                </a:lnTo>
                <a:lnTo>
                  <a:pt x="3357" y="3468"/>
                </a:lnTo>
                <a:lnTo>
                  <a:pt x="3327" y="3472"/>
                </a:lnTo>
                <a:lnTo>
                  <a:pt x="3296" y="3473"/>
                </a:lnTo>
                <a:lnTo>
                  <a:pt x="3269" y="3473"/>
                </a:lnTo>
                <a:lnTo>
                  <a:pt x="3206" y="3472"/>
                </a:lnTo>
                <a:lnTo>
                  <a:pt x="3146" y="3462"/>
                </a:lnTo>
                <a:lnTo>
                  <a:pt x="3089" y="3449"/>
                </a:lnTo>
                <a:lnTo>
                  <a:pt x="3033" y="3431"/>
                </a:lnTo>
                <a:lnTo>
                  <a:pt x="3010" y="3422"/>
                </a:lnTo>
                <a:lnTo>
                  <a:pt x="2984" y="3412"/>
                </a:lnTo>
                <a:lnTo>
                  <a:pt x="2953" y="3399"/>
                </a:lnTo>
                <a:lnTo>
                  <a:pt x="2920" y="3389"/>
                </a:lnTo>
                <a:lnTo>
                  <a:pt x="2888" y="3381"/>
                </a:lnTo>
                <a:lnTo>
                  <a:pt x="2857" y="3378"/>
                </a:lnTo>
                <a:lnTo>
                  <a:pt x="2834" y="3379"/>
                </a:lnTo>
                <a:lnTo>
                  <a:pt x="2819" y="3385"/>
                </a:lnTo>
                <a:lnTo>
                  <a:pt x="2809" y="3393"/>
                </a:lnTo>
                <a:lnTo>
                  <a:pt x="2805" y="3404"/>
                </a:lnTo>
                <a:lnTo>
                  <a:pt x="2809" y="3418"/>
                </a:lnTo>
                <a:lnTo>
                  <a:pt x="2821" y="3435"/>
                </a:lnTo>
                <a:lnTo>
                  <a:pt x="2836" y="3456"/>
                </a:lnTo>
                <a:lnTo>
                  <a:pt x="2851" y="3479"/>
                </a:lnTo>
                <a:lnTo>
                  <a:pt x="2863" y="3506"/>
                </a:lnTo>
                <a:lnTo>
                  <a:pt x="2867" y="3535"/>
                </a:lnTo>
                <a:lnTo>
                  <a:pt x="2863" y="3558"/>
                </a:lnTo>
                <a:lnTo>
                  <a:pt x="2853" y="3577"/>
                </a:lnTo>
                <a:lnTo>
                  <a:pt x="2840" y="3590"/>
                </a:lnTo>
                <a:lnTo>
                  <a:pt x="2822" y="3600"/>
                </a:lnTo>
                <a:lnTo>
                  <a:pt x="2803" y="3606"/>
                </a:lnTo>
                <a:lnTo>
                  <a:pt x="2782" y="3608"/>
                </a:lnTo>
                <a:lnTo>
                  <a:pt x="2744" y="3604"/>
                </a:lnTo>
                <a:lnTo>
                  <a:pt x="2705" y="3592"/>
                </a:lnTo>
                <a:lnTo>
                  <a:pt x="2669" y="3577"/>
                </a:lnTo>
                <a:lnTo>
                  <a:pt x="2633" y="3556"/>
                </a:lnTo>
                <a:lnTo>
                  <a:pt x="2596" y="3533"/>
                </a:lnTo>
                <a:lnTo>
                  <a:pt x="2558" y="3510"/>
                </a:lnTo>
                <a:lnTo>
                  <a:pt x="2518" y="3487"/>
                </a:lnTo>
                <a:lnTo>
                  <a:pt x="2475" y="3466"/>
                </a:lnTo>
                <a:lnTo>
                  <a:pt x="2429" y="3450"/>
                </a:lnTo>
                <a:lnTo>
                  <a:pt x="2380" y="3439"/>
                </a:lnTo>
                <a:lnTo>
                  <a:pt x="2324" y="3435"/>
                </a:lnTo>
                <a:lnTo>
                  <a:pt x="2295" y="3437"/>
                </a:lnTo>
                <a:lnTo>
                  <a:pt x="2245" y="3449"/>
                </a:lnTo>
                <a:lnTo>
                  <a:pt x="2217" y="3454"/>
                </a:lnTo>
                <a:lnTo>
                  <a:pt x="2182" y="3456"/>
                </a:lnTo>
                <a:lnTo>
                  <a:pt x="2146" y="3454"/>
                </a:lnTo>
                <a:lnTo>
                  <a:pt x="2119" y="3447"/>
                </a:lnTo>
                <a:lnTo>
                  <a:pt x="2100" y="3437"/>
                </a:lnTo>
                <a:lnTo>
                  <a:pt x="2086" y="3422"/>
                </a:lnTo>
                <a:lnTo>
                  <a:pt x="2080" y="3402"/>
                </a:lnTo>
                <a:lnTo>
                  <a:pt x="2078" y="3379"/>
                </a:lnTo>
                <a:lnTo>
                  <a:pt x="2052" y="3395"/>
                </a:lnTo>
                <a:lnTo>
                  <a:pt x="2025" y="3412"/>
                </a:lnTo>
                <a:lnTo>
                  <a:pt x="2000" y="3435"/>
                </a:lnTo>
                <a:lnTo>
                  <a:pt x="1981" y="3462"/>
                </a:lnTo>
                <a:lnTo>
                  <a:pt x="1967" y="3493"/>
                </a:lnTo>
                <a:lnTo>
                  <a:pt x="1962" y="3525"/>
                </a:lnTo>
                <a:lnTo>
                  <a:pt x="1963" y="3562"/>
                </a:lnTo>
                <a:lnTo>
                  <a:pt x="1967" y="3590"/>
                </a:lnTo>
                <a:lnTo>
                  <a:pt x="1975" y="3613"/>
                </a:lnTo>
                <a:lnTo>
                  <a:pt x="1986" y="3633"/>
                </a:lnTo>
                <a:lnTo>
                  <a:pt x="2004" y="3646"/>
                </a:lnTo>
                <a:lnTo>
                  <a:pt x="2019" y="3658"/>
                </a:lnTo>
                <a:lnTo>
                  <a:pt x="2031" y="3667"/>
                </a:lnTo>
                <a:lnTo>
                  <a:pt x="2038" y="3681"/>
                </a:lnTo>
                <a:lnTo>
                  <a:pt x="2044" y="3692"/>
                </a:lnTo>
                <a:lnTo>
                  <a:pt x="2044" y="3709"/>
                </a:lnTo>
                <a:lnTo>
                  <a:pt x="2040" y="3734"/>
                </a:lnTo>
                <a:lnTo>
                  <a:pt x="2040" y="3765"/>
                </a:lnTo>
                <a:lnTo>
                  <a:pt x="2042" y="3803"/>
                </a:lnTo>
                <a:lnTo>
                  <a:pt x="2048" y="3838"/>
                </a:lnTo>
                <a:lnTo>
                  <a:pt x="2055" y="3872"/>
                </a:lnTo>
                <a:lnTo>
                  <a:pt x="2061" y="3903"/>
                </a:lnTo>
                <a:lnTo>
                  <a:pt x="2069" y="3930"/>
                </a:lnTo>
                <a:lnTo>
                  <a:pt x="2075" y="3947"/>
                </a:lnTo>
                <a:lnTo>
                  <a:pt x="2073" y="3955"/>
                </a:lnTo>
                <a:lnTo>
                  <a:pt x="2063" y="3961"/>
                </a:lnTo>
                <a:lnTo>
                  <a:pt x="2050" y="3965"/>
                </a:lnTo>
                <a:lnTo>
                  <a:pt x="2032" y="3968"/>
                </a:lnTo>
                <a:lnTo>
                  <a:pt x="2017" y="3970"/>
                </a:lnTo>
                <a:lnTo>
                  <a:pt x="1971" y="3970"/>
                </a:lnTo>
                <a:lnTo>
                  <a:pt x="1925" y="3966"/>
                </a:lnTo>
                <a:lnTo>
                  <a:pt x="1906" y="3963"/>
                </a:lnTo>
                <a:lnTo>
                  <a:pt x="1891" y="3957"/>
                </a:lnTo>
                <a:lnTo>
                  <a:pt x="1885" y="3947"/>
                </a:lnTo>
                <a:lnTo>
                  <a:pt x="1881" y="3920"/>
                </a:lnTo>
                <a:lnTo>
                  <a:pt x="1875" y="3886"/>
                </a:lnTo>
                <a:lnTo>
                  <a:pt x="1866" y="3844"/>
                </a:lnTo>
                <a:lnTo>
                  <a:pt x="1856" y="3798"/>
                </a:lnTo>
                <a:lnTo>
                  <a:pt x="1845" y="3750"/>
                </a:lnTo>
                <a:lnTo>
                  <a:pt x="1835" y="3702"/>
                </a:lnTo>
                <a:lnTo>
                  <a:pt x="1823" y="3656"/>
                </a:lnTo>
                <a:lnTo>
                  <a:pt x="1812" y="3615"/>
                </a:lnTo>
                <a:lnTo>
                  <a:pt x="1802" y="3583"/>
                </a:lnTo>
                <a:lnTo>
                  <a:pt x="1795" y="3560"/>
                </a:lnTo>
                <a:lnTo>
                  <a:pt x="1783" y="3531"/>
                </a:lnTo>
                <a:lnTo>
                  <a:pt x="1772" y="3512"/>
                </a:lnTo>
                <a:lnTo>
                  <a:pt x="1762" y="3496"/>
                </a:lnTo>
                <a:lnTo>
                  <a:pt x="1751" y="3485"/>
                </a:lnTo>
                <a:lnTo>
                  <a:pt x="1739" y="3475"/>
                </a:lnTo>
                <a:lnTo>
                  <a:pt x="1724" y="3466"/>
                </a:lnTo>
                <a:lnTo>
                  <a:pt x="1705" y="3452"/>
                </a:lnTo>
                <a:lnTo>
                  <a:pt x="1689" y="3441"/>
                </a:lnTo>
                <a:lnTo>
                  <a:pt x="1668" y="3426"/>
                </a:lnTo>
                <a:lnTo>
                  <a:pt x="1641" y="3406"/>
                </a:lnTo>
                <a:lnTo>
                  <a:pt x="1611" y="3387"/>
                </a:lnTo>
                <a:lnTo>
                  <a:pt x="1576" y="3366"/>
                </a:lnTo>
                <a:lnTo>
                  <a:pt x="1540" y="3345"/>
                </a:lnTo>
                <a:lnTo>
                  <a:pt x="1501" y="3326"/>
                </a:lnTo>
                <a:lnTo>
                  <a:pt x="1463" y="3308"/>
                </a:lnTo>
                <a:lnTo>
                  <a:pt x="1427" y="3295"/>
                </a:lnTo>
                <a:lnTo>
                  <a:pt x="1392" y="3287"/>
                </a:lnTo>
                <a:lnTo>
                  <a:pt x="1361" y="3284"/>
                </a:lnTo>
                <a:lnTo>
                  <a:pt x="1350" y="3284"/>
                </a:lnTo>
                <a:lnTo>
                  <a:pt x="1344" y="3282"/>
                </a:lnTo>
                <a:lnTo>
                  <a:pt x="1340" y="3282"/>
                </a:lnTo>
                <a:lnTo>
                  <a:pt x="1336" y="3280"/>
                </a:lnTo>
                <a:lnTo>
                  <a:pt x="1319" y="3280"/>
                </a:lnTo>
                <a:lnTo>
                  <a:pt x="1319" y="3276"/>
                </a:lnTo>
                <a:lnTo>
                  <a:pt x="1312" y="3276"/>
                </a:lnTo>
                <a:lnTo>
                  <a:pt x="1308" y="3280"/>
                </a:lnTo>
                <a:lnTo>
                  <a:pt x="1306" y="3280"/>
                </a:lnTo>
                <a:lnTo>
                  <a:pt x="1302" y="3282"/>
                </a:lnTo>
                <a:lnTo>
                  <a:pt x="1300" y="3284"/>
                </a:lnTo>
                <a:lnTo>
                  <a:pt x="1294" y="3284"/>
                </a:lnTo>
                <a:lnTo>
                  <a:pt x="1290" y="3285"/>
                </a:lnTo>
                <a:lnTo>
                  <a:pt x="1290" y="3287"/>
                </a:lnTo>
                <a:lnTo>
                  <a:pt x="1289" y="3291"/>
                </a:lnTo>
                <a:lnTo>
                  <a:pt x="1289" y="3301"/>
                </a:lnTo>
                <a:lnTo>
                  <a:pt x="1287" y="3305"/>
                </a:lnTo>
                <a:lnTo>
                  <a:pt x="1287" y="3307"/>
                </a:lnTo>
                <a:lnTo>
                  <a:pt x="1285" y="3308"/>
                </a:lnTo>
                <a:lnTo>
                  <a:pt x="1281" y="3308"/>
                </a:lnTo>
                <a:lnTo>
                  <a:pt x="1279" y="3310"/>
                </a:lnTo>
                <a:lnTo>
                  <a:pt x="1279" y="3312"/>
                </a:lnTo>
                <a:lnTo>
                  <a:pt x="1277" y="3316"/>
                </a:lnTo>
                <a:lnTo>
                  <a:pt x="1277" y="3328"/>
                </a:lnTo>
                <a:lnTo>
                  <a:pt x="1275" y="3335"/>
                </a:lnTo>
                <a:lnTo>
                  <a:pt x="1267" y="3347"/>
                </a:lnTo>
                <a:lnTo>
                  <a:pt x="1265" y="3353"/>
                </a:lnTo>
                <a:lnTo>
                  <a:pt x="1264" y="3356"/>
                </a:lnTo>
                <a:lnTo>
                  <a:pt x="1260" y="3356"/>
                </a:lnTo>
                <a:lnTo>
                  <a:pt x="1258" y="3358"/>
                </a:lnTo>
                <a:lnTo>
                  <a:pt x="1254" y="3358"/>
                </a:lnTo>
                <a:lnTo>
                  <a:pt x="1254" y="3368"/>
                </a:lnTo>
                <a:lnTo>
                  <a:pt x="1256" y="3372"/>
                </a:lnTo>
                <a:lnTo>
                  <a:pt x="1256" y="3376"/>
                </a:lnTo>
                <a:lnTo>
                  <a:pt x="1254" y="3379"/>
                </a:lnTo>
                <a:lnTo>
                  <a:pt x="1250" y="3385"/>
                </a:lnTo>
                <a:lnTo>
                  <a:pt x="1246" y="3393"/>
                </a:lnTo>
                <a:lnTo>
                  <a:pt x="1242" y="3397"/>
                </a:lnTo>
                <a:lnTo>
                  <a:pt x="1235" y="3397"/>
                </a:lnTo>
                <a:lnTo>
                  <a:pt x="1233" y="3399"/>
                </a:lnTo>
                <a:lnTo>
                  <a:pt x="1233" y="3410"/>
                </a:lnTo>
                <a:lnTo>
                  <a:pt x="1235" y="3414"/>
                </a:lnTo>
                <a:lnTo>
                  <a:pt x="1235" y="3416"/>
                </a:lnTo>
                <a:lnTo>
                  <a:pt x="1233" y="3420"/>
                </a:lnTo>
                <a:lnTo>
                  <a:pt x="1225" y="3424"/>
                </a:lnTo>
                <a:lnTo>
                  <a:pt x="1221" y="3427"/>
                </a:lnTo>
                <a:lnTo>
                  <a:pt x="1210" y="3433"/>
                </a:lnTo>
                <a:lnTo>
                  <a:pt x="1208" y="3437"/>
                </a:lnTo>
                <a:lnTo>
                  <a:pt x="1208" y="3445"/>
                </a:lnTo>
                <a:lnTo>
                  <a:pt x="1204" y="3452"/>
                </a:lnTo>
                <a:lnTo>
                  <a:pt x="1193" y="3458"/>
                </a:lnTo>
                <a:lnTo>
                  <a:pt x="1189" y="3462"/>
                </a:lnTo>
                <a:lnTo>
                  <a:pt x="1189" y="3464"/>
                </a:lnTo>
                <a:lnTo>
                  <a:pt x="1187" y="3464"/>
                </a:lnTo>
                <a:lnTo>
                  <a:pt x="1185" y="3466"/>
                </a:lnTo>
                <a:lnTo>
                  <a:pt x="1181" y="3473"/>
                </a:lnTo>
                <a:lnTo>
                  <a:pt x="1177" y="3477"/>
                </a:lnTo>
                <a:lnTo>
                  <a:pt x="1172" y="3477"/>
                </a:lnTo>
                <a:lnTo>
                  <a:pt x="1162" y="3479"/>
                </a:lnTo>
                <a:lnTo>
                  <a:pt x="1156" y="3481"/>
                </a:lnTo>
                <a:lnTo>
                  <a:pt x="1150" y="3485"/>
                </a:lnTo>
                <a:lnTo>
                  <a:pt x="1141" y="3487"/>
                </a:lnTo>
                <a:lnTo>
                  <a:pt x="1127" y="3489"/>
                </a:lnTo>
                <a:lnTo>
                  <a:pt x="1095" y="3483"/>
                </a:lnTo>
                <a:lnTo>
                  <a:pt x="1060" y="3466"/>
                </a:lnTo>
                <a:lnTo>
                  <a:pt x="1030" y="3439"/>
                </a:lnTo>
                <a:lnTo>
                  <a:pt x="999" y="3406"/>
                </a:lnTo>
                <a:lnTo>
                  <a:pt x="970" y="3366"/>
                </a:lnTo>
                <a:lnTo>
                  <a:pt x="947" y="3322"/>
                </a:lnTo>
                <a:lnTo>
                  <a:pt x="930" y="3276"/>
                </a:lnTo>
                <a:lnTo>
                  <a:pt x="918" y="3230"/>
                </a:lnTo>
                <a:lnTo>
                  <a:pt x="915" y="3184"/>
                </a:lnTo>
                <a:lnTo>
                  <a:pt x="915" y="3149"/>
                </a:lnTo>
                <a:lnTo>
                  <a:pt x="917" y="3124"/>
                </a:lnTo>
                <a:lnTo>
                  <a:pt x="920" y="3107"/>
                </a:lnTo>
                <a:lnTo>
                  <a:pt x="922" y="3096"/>
                </a:lnTo>
                <a:lnTo>
                  <a:pt x="926" y="3086"/>
                </a:lnTo>
                <a:lnTo>
                  <a:pt x="928" y="3080"/>
                </a:lnTo>
                <a:lnTo>
                  <a:pt x="930" y="3073"/>
                </a:lnTo>
                <a:lnTo>
                  <a:pt x="936" y="3053"/>
                </a:lnTo>
                <a:lnTo>
                  <a:pt x="947" y="3040"/>
                </a:lnTo>
                <a:lnTo>
                  <a:pt x="959" y="3032"/>
                </a:lnTo>
                <a:lnTo>
                  <a:pt x="963" y="3032"/>
                </a:lnTo>
                <a:lnTo>
                  <a:pt x="966" y="3030"/>
                </a:lnTo>
                <a:lnTo>
                  <a:pt x="968" y="3030"/>
                </a:lnTo>
                <a:lnTo>
                  <a:pt x="970" y="3028"/>
                </a:lnTo>
                <a:lnTo>
                  <a:pt x="980" y="3028"/>
                </a:lnTo>
                <a:lnTo>
                  <a:pt x="980" y="3025"/>
                </a:lnTo>
                <a:lnTo>
                  <a:pt x="984" y="3021"/>
                </a:lnTo>
                <a:lnTo>
                  <a:pt x="987" y="3021"/>
                </a:lnTo>
                <a:lnTo>
                  <a:pt x="995" y="3017"/>
                </a:lnTo>
                <a:lnTo>
                  <a:pt x="1001" y="3015"/>
                </a:lnTo>
                <a:lnTo>
                  <a:pt x="1010" y="3015"/>
                </a:lnTo>
                <a:lnTo>
                  <a:pt x="1016" y="3017"/>
                </a:lnTo>
                <a:lnTo>
                  <a:pt x="1022" y="3021"/>
                </a:lnTo>
                <a:lnTo>
                  <a:pt x="1026" y="3019"/>
                </a:lnTo>
                <a:lnTo>
                  <a:pt x="1028" y="3015"/>
                </a:lnTo>
                <a:lnTo>
                  <a:pt x="1032" y="3013"/>
                </a:lnTo>
                <a:lnTo>
                  <a:pt x="1043" y="3013"/>
                </a:lnTo>
                <a:lnTo>
                  <a:pt x="1051" y="3021"/>
                </a:lnTo>
                <a:lnTo>
                  <a:pt x="1062" y="3021"/>
                </a:lnTo>
                <a:lnTo>
                  <a:pt x="1064" y="3019"/>
                </a:lnTo>
                <a:lnTo>
                  <a:pt x="1078" y="3019"/>
                </a:lnTo>
                <a:lnTo>
                  <a:pt x="1089" y="3023"/>
                </a:lnTo>
                <a:lnTo>
                  <a:pt x="1095" y="3027"/>
                </a:lnTo>
                <a:lnTo>
                  <a:pt x="1099" y="3025"/>
                </a:lnTo>
                <a:lnTo>
                  <a:pt x="1101" y="3023"/>
                </a:lnTo>
                <a:lnTo>
                  <a:pt x="1108" y="3023"/>
                </a:lnTo>
                <a:lnTo>
                  <a:pt x="1110" y="3025"/>
                </a:lnTo>
                <a:lnTo>
                  <a:pt x="1114" y="3025"/>
                </a:lnTo>
                <a:lnTo>
                  <a:pt x="1118" y="3027"/>
                </a:lnTo>
                <a:lnTo>
                  <a:pt x="1120" y="3028"/>
                </a:lnTo>
                <a:lnTo>
                  <a:pt x="1122" y="3032"/>
                </a:lnTo>
                <a:lnTo>
                  <a:pt x="1129" y="3032"/>
                </a:lnTo>
                <a:lnTo>
                  <a:pt x="1141" y="3036"/>
                </a:lnTo>
                <a:lnTo>
                  <a:pt x="1152" y="3044"/>
                </a:lnTo>
                <a:lnTo>
                  <a:pt x="1156" y="3050"/>
                </a:lnTo>
                <a:lnTo>
                  <a:pt x="1158" y="3053"/>
                </a:lnTo>
                <a:lnTo>
                  <a:pt x="1164" y="3053"/>
                </a:lnTo>
                <a:lnTo>
                  <a:pt x="1164" y="3051"/>
                </a:lnTo>
                <a:lnTo>
                  <a:pt x="1168" y="3051"/>
                </a:lnTo>
                <a:lnTo>
                  <a:pt x="1175" y="3055"/>
                </a:lnTo>
                <a:lnTo>
                  <a:pt x="1181" y="3059"/>
                </a:lnTo>
                <a:lnTo>
                  <a:pt x="1185" y="3061"/>
                </a:lnTo>
                <a:lnTo>
                  <a:pt x="1193" y="3069"/>
                </a:lnTo>
                <a:lnTo>
                  <a:pt x="1195" y="3074"/>
                </a:lnTo>
                <a:lnTo>
                  <a:pt x="1196" y="3078"/>
                </a:lnTo>
                <a:lnTo>
                  <a:pt x="1204" y="3078"/>
                </a:lnTo>
                <a:lnTo>
                  <a:pt x="1212" y="3082"/>
                </a:lnTo>
                <a:lnTo>
                  <a:pt x="1218" y="3086"/>
                </a:lnTo>
                <a:lnTo>
                  <a:pt x="1219" y="3090"/>
                </a:lnTo>
                <a:lnTo>
                  <a:pt x="1221" y="3092"/>
                </a:lnTo>
                <a:lnTo>
                  <a:pt x="1223" y="3096"/>
                </a:lnTo>
                <a:lnTo>
                  <a:pt x="1223" y="3097"/>
                </a:lnTo>
                <a:lnTo>
                  <a:pt x="1225" y="3101"/>
                </a:lnTo>
                <a:lnTo>
                  <a:pt x="1227" y="3103"/>
                </a:lnTo>
                <a:lnTo>
                  <a:pt x="1233" y="3103"/>
                </a:lnTo>
                <a:lnTo>
                  <a:pt x="1235" y="3105"/>
                </a:lnTo>
                <a:lnTo>
                  <a:pt x="1239" y="3107"/>
                </a:lnTo>
                <a:lnTo>
                  <a:pt x="1242" y="3111"/>
                </a:lnTo>
                <a:lnTo>
                  <a:pt x="1242" y="3117"/>
                </a:lnTo>
                <a:lnTo>
                  <a:pt x="1246" y="3121"/>
                </a:lnTo>
                <a:lnTo>
                  <a:pt x="1248" y="3121"/>
                </a:lnTo>
                <a:lnTo>
                  <a:pt x="1250" y="3122"/>
                </a:lnTo>
                <a:lnTo>
                  <a:pt x="1252" y="3122"/>
                </a:lnTo>
                <a:lnTo>
                  <a:pt x="1252" y="3126"/>
                </a:lnTo>
                <a:lnTo>
                  <a:pt x="1256" y="3134"/>
                </a:lnTo>
                <a:lnTo>
                  <a:pt x="1279" y="3157"/>
                </a:lnTo>
                <a:lnTo>
                  <a:pt x="1281" y="3161"/>
                </a:lnTo>
                <a:lnTo>
                  <a:pt x="1290" y="3170"/>
                </a:lnTo>
                <a:lnTo>
                  <a:pt x="1294" y="3172"/>
                </a:lnTo>
                <a:lnTo>
                  <a:pt x="1296" y="3176"/>
                </a:lnTo>
                <a:lnTo>
                  <a:pt x="1302" y="3176"/>
                </a:lnTo>
                <a:lnTo>
                  <a:pt x="1304" y="3174"/>
                </a:lnTo>
                <a:lnTo>
                  <a:pt x="1302" y="3170"/>
                </a:lnTo>
                <a:lnTo>
                  <a:pt x="1300" y="3165"/>
                </a:lnTo>
                <a:lnTo>
                  <a:pt x="1294" y="3159"/>
                </a:lnTo>
                <a:lnTo>
                  <a:pt x="1287" y="3149"/>
                </a:lnTo>
                <a:lnTo>
                  <a:pt x="1283" y="3145"/>
                </a:lnTo>
                <a:lnTo>
                  <a:pt x="1279" y="3138"/>
                </a:lnTo>
                <a:lnTo>
                  <a:pt x="1275" y="3126"/>
                </a:lnTo>
                <a:lnTo>
                  <a:pt x="1267" y="3119"/>
                </a:lnTo>
                <a:lnTo>
                  <a:pt x="1265" y="3119"/>
                </a:lnTo>
                <a:lnTo>
                  <a:pt x="1264" y="3115"/>
                </a:lnTo>
                <a:lnTo>
                  <a:pt x="1264" y="3111"/>
                </a:lnTo>
                <a:lnTo>
                  <a:pt x="1260" y="3099"/>
                </a:lnTo>
                <a:lnTo>
                  <a:pt x="1256" y="3094"/>
                </a:lnTo>
                <a:lnTo>
                  <a:pt x="1254" y="3090"/>
                </a:lnTo>
                <a:lnTo>
                  <a:pt x="1252" y="3084"/>
                </a:lnTo>
                <a:lnTo>
                  <a:pt x="1252" y="3076"/>
                </a:lnTo>
                <a:lnTo>
                  <a:pt x="1250" y="3073"/>
                </a:lnTo>
                <a:lnTo>
                  <a:pt x="1246" y="3071"/>
                </a:lnTo>
                <a:lnTo>
                  <a:pt x="1239" y="3063"/>
                </a:lnTo>
                <a:lnTo>
                  <a:pt x="1237" y="3057"/>
                </a:lnTo>
                <a:lnTo>
                  <a:pt x="1237" y="3055"/>
                </a:lnTo>
                <a:lnTo>
                  <a:pt x="1239" y="3051"/>
                </a:lnTo>
                <a:lnTo>
                  <a:pt x="1239" y="3050"/>
                </a:lnTo>
                <a:lnTo>
                  <a:pt x="1241" y="3048"/>
                </a:lnTo>
                <a:lnTo>
                  <a:pt x="1241" y="3042"/>
                </a:lnTo>
                <a:lnTo>
                  <a:pt x="1239" y="3040"/>
                </a:lnTo>
                <a:lnTo>
                  <a:pt x="1233" y="3040"/>
                </a:lnTo>
                <a:lnTo>
                  <a:pt x="1233" y="3017"/>
                </a:lnTo>
                <a:lnTo>
                  <a:pt x="1231" y="3017"/>
                </a:lnTo>
                <a:lnTo>
                  <a:pt x="1225" y="3011"/>
                </a:lnTo>
                <a:lnTo>
                  <a:pt x="1225" y="3000"/>
                </a:lnTo>
                <a:lnTo>
                  <a:pt x="1227" y="2998"/>
                </a:lnTo>
                <a:lnTo>
                  <a:pt x="1227" y="2986"/>
                </a:lnTo>
                <a:lnTo>
                  <a:pt x="1221" y="2980"/>
                </a:lnTo>
                <a:lnTo>
                  <a:pt x="1221" y="2979"/>
                </a:lnTo>
                <a:lnTo>
                  <a:pt x="1219" y="2975"/>
                </a:lnTo>
                <a:lnTo>
                  <a:pt x="1219" y="2971"/>
                </a:lnTo>
                <a:lnTo>
                  <a:pt x="1221" y="2967"/>
                </a:lnTo>
                <a:lnTo>
                  <a:pt x="1221" y="2965"/>
                </a:lnTo>
                <a:lnTo>
                  <a:pt x="1223" y="2961"/>
                </a:lnTo>
                <a:lnTo>
                  <a:pt x="1223" y="2954"/>
                </a:lnTo>
                <a:lnTo>
                  <a:pt x="1219" y="2950"/>
                </a:lnTo>
                <a:lnTo>
                  <a:pt x="1219" y="2944"/>
                </a:lnTo>
                <a:lnTo>
                  <a:pt x="1221" y="2940"/>
                </a:lnTo>
                <a:lnTo>
                  <a:pt x="1221" y="2938"/>
                </a:lnTo>
                <a:lnTo>
                  <a:pt x="1223" y="2936"/>
                </a:lnTo>
                <a:lnTo>
                  <a:pt x="1223" y="2934"/>
                </a:lnTo>
                <a:lnTo>
                  <a:pt x="1225" y="2931"/>
                </a:lnTo>
                <a:lnTo>
                  <a:pt x="1225" y="2923"/>
                </a:lnTo>
                <a:lnTo>
                  <a:pt x="1229" y="2911"/>
                </a:lnTo>
                <a:lnTo>
                  <a:pt x="1229" y="2906"/>
                </a:lnTo>
                <a:lnTo>
                  <a:pt x="1227" y="2906"/>
                </a:lnTo>
                <a:lnTo>
                  <a:pt x="1227" y="2902"/>
                </a:lnTo>
                <a:lnTo>
                  <a:pt x="1229" y="2900"/>
                </a:lnTo>
                <a:lnTo>
                  <a:pt x="1235" y="2892"/>
                </a:lnTo>
                <a:lnTo>
                  <a:pt x="1254" y="2873"/>
                </a:lnTo>
                <a:lnTo>
                  <a:pt x="1269" y="2863"/>
                </a:lnTo>
                <a:lnTo>
                  <a:pt x="1290" y="2856"/>
                </a:lnTo>
                <a:lnTo>
                  <a:pt x="1315" y="2848"/>
                </a:lnTo>
                <a:lnTo>
                  <a:pt x="1348" y="2844"/>
                </a:lnTo>
                <a:lnTo>
                  <a:pt x="1388" y="2842"/>
                </a:lnTo>
                <a:lnTo>
                  <a:pt x="1451" y="2844"/>
                </a:lnTo>
                <a:lnTo>
                  <a:pt x="1511" y="2852"/>
                </a:lnTo>
                <a:lnTo>
                  <a:pt x="1567" y="2863"/>
                </a:lnTo>
                <a:lnTo>
                  <a:pt x="1616" y="2879"/>
                </a:lnTo>
                <a:lnTo>
                  <a:pt x="1660" y="2898"/>
                </a:lnTo>
                <a:lnTo>
                  <a:pt x="1699" y="2925"/>
                </a:lnTo>
                <a:lnTo>
                  <a:pt x="1731" y="2957"/>
                </a:lnTo>
                <a:lnTo>
                  <a:pt x="1735" y="2959"/>
                </a:lnTo>
                <a:lnTo>
                  <a:pt x="1739" y="2967"/>
                </a:lnTo>
                <a:lnTo>
                  <a:pt x="1739" y="2973"/>
                </a:lnTo>
                <a:lnTo>
                  <a:pt x="1741" y="2979"/>
                </a:lnTo>
                <a:lnTo>
                  <a:pt x="1741" y="2982"/>
                </a:lnTo>
                <a:lnTo>
                  <a:pt x="1743" y="2984"/>
                </a:lnTo>
                <a:lnTo>
                  <a:pt x="1743" y="2988"/>
                </a:lnTo>
                <a:lnTo>
                  <a:pt x="1745" y="2994"/>
                </a:lnTo>
                <a:lnTo>
                  <a:pt x="1745" y="3007"/>
                </a:lnTo>
                <a:lnTo>
                  <a:pt x="1741" y="3015"/>
                </a:lnTo>
                <a:lnTo>
                  <a:pt x="1739" y="3021"/>
                </a:lnTo>
                <a:lnTo>
                  <a:pt x="1739" y="3028"/>
                </a:lnTo>
                <a:lnTo>
                  <a:pt x="1737" y="3042"/>
                </a:lnTo>
                <a:lnTo>
                  <a:pt x="1737" y="3053"/>
                </a:lnTo>
                <a:lnTo>
                  <a:pt x="1735" y="3061"/>
                </a:lnTo>
                <a:lnTo>
                  <a:pt x="1728" y="3069"/>
                </a:lnTo>
                <a:lnTo>
                  <a:pt x="1724" y="3084"/>
                </a:lnTo>
                <a:lnTo>
                  <a:pt x="1724" y="3092"/>
                </a:lnTo>
                <a:lnTo>
                  <a:pt x="1720" y="3096"/>
                </a:lnTo>
                <a:lnTo>
                  <a:pt x="1718" y="3096"/>
                </a:lnTo>
                <a:lnTo>
                  <a:pt x="1716" y="3097"/>
                </a:lnTo>
                <a:lnTo>
                  <a:pt x="1716" y="3099"/>
                </a:lnTo>
                <a:lnTo>
                  <a:pt x="1712" y="3103"/>
                </a:lnTo>
                <a:lnTo>
                  <a:pt x="1708" y="3105"/>
                </a:lnTo>
                <a:lnTo>
                  <a:pt x="1705" y="3105"/>
                </a:lnTo>
                <a:lnTo>
                  <a:pt x="1701" y="3109"/>
                </a:lnTo>
                <a:lnTo>
                  <a:pt x="1699" y="3117"/>
                </a:lnTo>
                <a:lnTo>
                  <a:pt x="1699" y="3126"/>
                </a:lnTo>
                <a:lnTo>
                  <a:pt x="1695" y="3134"/>
                </a:lnTo>
                <a:lnTo>
                  <a:pt x="1689" y="3140"/>
                </a:lnTo>
                <a:lnTo>
                  <a:pt x="1682" y="3140"/>
                </a:lnTo>
                <a:lnTo>
                  <a:pt x="1680" y="3142"/>
                </a:lnTo>
                <a:lnTo>
                  <a:pt x="1676" y="3142"/>
                </a:lnTo>
                <a:lnTo>
                  <a:pt x="1674" y="3145"/>
                </a:lnTo>
                <a:lnTo>
                  <a:pt x="1672" y="3151"/>
                </a:lnTo>
                <a:lnTo>
                  <a:pt x="1670" y="3153"/>
                </a:lnTo>
                <a:lnTo>
                  <a:pt x="1666" y="3165"/>
                </a:lnTo>
                <a:lnTo>
                  <a:pt x="1662" y="3168"/>
                </a:lnTo>
                <a:lnTo>
                  <a:pt x="1651" y="3174"/>
                </a:lnTo>
                <a:lnTo>
                  <a:pt x="1647" y="3174"/>
                </a:lnTo>
                <a:lnTo>
                  <a:pt x="1634" y="3188"/>
                </a:lnTo>
                <a:lnTo>
                  <a:pt x="1628" y="3199"/>
                </a:lnTo>
                <a:lnTo>
                  <a:pt x="1628" y="3201"/>
                </a:lnTo>
                <a:lnTo>
                  <a:pt x="1630" y="3203"/>
                </a:lnTo>
                <a:lnTo>
                  <a:pt x="1630" y="3207"/>
                </a:lnTo>
                <a:lnTo>
                  <a:pt x="1628" y="3209"/>
                </a:lnTo>
                <a:lnTo>
                  <a:pt x="1620" y="3213"/>
                </a:lnTo>
                <a:lnTo>
                  <a:pt x="1616" y="3211"/>
                </a:lnTo>
                <a:lnTo>
                  <a:pt x="1614" y="3209"/>
                </a:lnTo>
                <a:lnTo>
                  <a:pt x="1611" y="3207"/>
                </a:lnTo>
                <a:lnTo>
                  <a:pt x="1609" y="3203"/>
                </a:lnTo>
                <a:lnTo>
                  <a:pt x="1607" y="3201"/>
                </a:lnTo>
                <a:lnTo>
                  <a:pt x="1601" y="3201"/>
                </a:lnTo>
                <a:lnTo>
                  <a:pt x="1599" y="3203"/>
                </a:lnTo>
                <a:lnTo>
                  <a:pt x="1597" y="3207"/>
                </a:lnTo>
                <a:lnTo>
                  <a:pt x="1595" y="3209"/>
                </a:lnTo>
                <a:lnTo>
                  <a:pt x="1593" y="3213"/>
                </a:lnTo>
                <a:lnTo>
                  <a:pt x="1593" y="3220"/>
                </a:lnTo>
                <a:lnTo>
                  <a:pt x="1591" y="3224"/>
                </a:lnTo>
                <a:lnTo>
                  <a:pt x="1588" y="3224"/>
                </a:lnTo>
                <a:lnTo>
                  <a:pt x="1580" y="3220"/>
                </a:lnTo>
                <a:lnTo>
                  <a:pt x="1570" y="3220"/>
                </a:lnTo>
                <a:lnTo>
                  <a:pt x="1567" y="3224"/>
                </a:lnTo>
                <a:lnTo>
                  <a:pt x="1563" y="3226"/>
                </a:lnTo>
                <a:lnTo>
                  <a:pt x="1561" y="3230"/>
                </a:lnTo>
                <a:lnTo>
                  <a:pt x="1561" y="3236"/>
                </a:lnTo>
                <a:lnTo>
                  <a:pt x="1563" y="3239"/>
                </a:lnTo>
                <a:lnTo>
                  <a:pt x="1565" y="3241"/>
                </a:lnTo>
                <a:lnTo>
                  <a:pt x="1563" y="3243"/>
                </a:lnTo>
                <a:lnTo>
                  <a:pt x="1561" y="3243"/>
                </a:lnTo>
                <a:lnTo>
                  <a:pt x="1549" y="3238"/>
                </a:lnTo>
                <a:lnTo>
                  <a:pt x="1545" y="3238"/>
                </a:lnTo>
                <a:lnTo>
                  <a:pt x="1544" y="3236"/>
                </a:lnTo>
                <a:lnTo>
                  <a:pt x="1530" y="3236"/>
                </a:lnTo>
                <a:lnTo>
                  <a:pt x="1528" y="3238"/>
                </a:lnTo>
                <a:lnTo>
                  <a:pt x="1524" y="3239"/>
                </a:lnTo>
                <a:lnTo>
                  <a:pt x="1524" y="3255"/>
                </a:lnTo>
                <a:lnTo>
                  <a:pt x="1519" y="3255"/>
                </a:lnTo>
                <a:lnTo>
                  <a:pt x="1519" y="3251"/>
                </a:lnTo>
                <a:lnTo>
                  <a:pt x="1517" y="3249"/>
                </a:lnTo>
                <a:lnTo>
                  <a:pt x="1517" y="3247"/>
                </a:lnTo>
                <a:lnTo>
                  <a:pt x="1515" y="3243"/>
                </a:lnTo>
                <a:lnTo>
                  <a:pt x="1505" y="3243"/>
                </a:lnTo>
                <a:lnTo>
                  <a:pt x="1499" y="3245"/>
                </a:lnTo>
                <a:lnTo>
                  <a:pt x="1496" y="3245"/>
                </a:lnTo>
                <a:lnTo>
                  <a:pt x="1501" y="3251"/>
                </a:lnTo>
                <a:lnTo>
                  <a:pt x="1515" y="3259"/>
                </a:lnTo>
                <a:lnTo>
                  <a:pt x="1557" y="3280"/>
                </a:lnTo>
                <a:lnTo>
                  <a:pt x="1582" y="3293"/>
                </a:lnTo>
                <a:lnTo>
                  <a:pt x="1603" y="3305"/>
                </a:lnTo>
                <a:lnTo>
                  <a:pt x="1624" y="3312"/>
                </a:lnTo>
                <a:lnTo>
                  <a:pt x="1637" y="3320"/>
                </a:lnTo>
                <a:lnTo>
                  <a:pt x="1674" y="3341"/>
                </a:lnTo>
                <a:lnTo>
                  <a:pt x="1708" y="3362"/>
                </a:lnTo>
                <a:lnTo>
                  <a:pt x="1737" y="3379"/>
                </a:lnTo>
                <a:lnTo>
                  <a:pt x="1764" y="3393"/>
                </a:lnTo>
                <a:lnTo>
                  <a:pt x="1785" y="3397"/>
                </a:lnTo>
                <a:lnTo>
                  <a:pt x="1797" y="3391"/>
                </a:lnTo>
                <a:lnTo>
                  <a:pt x="1810" y="3378"/>
                </a:lnTo>
                <a:lnTo>
                  <a:pt x="1825" y="3355"/>
                </a:lnTo>
                <a:lnTo>
                  <a:pt x="1841" y="3326"/>
                </a:lnTo>
                <a:lnTo>
                  <a:pt x="1858" y="3291"/>
                </a:lnTo>
                <a:lnTo>
                  <a:pt x="1873" y="3253"/>
                </a:lnTo>
                <a:lnTo>
                  <a:pt x="1889" y="3211"/>
                </a:lnTo>
                <a:lnTo>
                  <a:pt x="1904" y="3167"/>
                </a:lnTo>
                <a:lnTo>
                  <a:pt x="1917" y="3122"/>
                </a:lnTo>
                <a:lnTo>
                  <a:pt x="1927" y="3080"/>
                </a:lnTo>
                <a:lnTo>
                  <a:pt x="1935" y="3038"/>
                </a:lnTo>
                <a:lnTo>
                  <a:pt x="1940" y="3000"/>
                </a:lnTo>
                <a:lnTo>
                  <a:pt x="1940" y="2965"/>
                </a:lnTo>
                <a:lnTo>
                  <a:pt x="1939" y="2938"/>
                </a:lnTo>
                <a:lnTo>
                  <a:pt x="1937" y="2921"/>
                </a:lnTo>
                <a:lnTo>
                  <a:pt x="1937" y="2900"/>
                </a:lnTo>
                <a:lnTo>
                  <a:pt x="1925" y="2888"/>
                </a:lnTo>
                <a:lnTo>
                  <a:pt x="1917" y="2877"/>
                </a:lnTo>
                <a:lnTo>
                  <a:pt x="1912" y="2862"/>
                </a:lnTo>
                <a:lnTo>
                  <a:pt x="1910" y="2837"/>
                </a:lnTo>
                <a:lnTo>
                  <a:pt x="1910" y="2823"/>
                </a:lnTo>
                <a:lnTo>
                  <a:pt x="1912" y="2808"/>
                </a:lnTo>
                <a:lnTo>
                  <a:pt x="1916" y="2793"/>
                </a:lnTo>
                <a:lnTo>
                  <a:pt x="1921" y="2781"/>
                </a:lnTo>
                <a:lnTo>
                  <a:pt x="1931" y="2775"/>
                </a:lnTo>
                <a:lnTo>
                  <a:pt x="1942" y="2768"/>
                </a:lnTo>
                <a:lnTo>
                  <a:pt x="1954" y="2766"/>
                </a:lnTo>
                <a:lnTo>
                  <a:pt x="1965" y="2769"/>
                </a:lnTo>
                <a:lnTo>
                  <a:pt x="1977" y="2777"/>
                </a:lnTo>
                <a:lnTo>
                  <a:pt x="1988" y="2789"/>
                </a:lnTo>
                <a:lnTo>
                  <a:pt x="1994" y="2798"/>
                </a:lnTo>
                <a:lnTo>
                  <a:pt x="2000" y="2787"/>
                </a:lnTo>
                <a:lnTo>
                  <a:pt x="2006" y="2766"/>
                </a:lnTo>
                <a:lnTo>
                  <a:pt x="2013" y="2737"/>
                </a:lnTo>
                <a:lnTo>
                  <a:pt x="2019" y="2704"/>
                </a:lnTo>
                <a:lnTo>
                  <a:pt x="2027" y="2672"/>
                </a:lnTo>
                <a:lnTo>
                  <a:pt x="2031" y="2639"/>
                </a:lnTo>
                <a:lnTo>
                  <a:pt x="2034" y="2610"/>
                </a:lnTo>
                <a:lnTo>
                  <a:pt x="2036" y="2589"/>
                </a:lnTo>
                <a:lnTo>
                  <a:pt x="2034" y="2572"/>
                </a:lnTo>
                <a:lnTo>
                  <a:pt x="2031" y="2557"/>
                </a:lnTo>
                <a:lnTo>
                  <a:pt x="2025" y="2547"/>
                </a:lnTo>
                <a:lnTo>
                  <a:pt x="2017" y="2543"/>
                </a:lnTo>
                <a:lnTo>
                  <a:pt x="2000" y="2535"/>
                </a:lnTo>
                <a:lnTo>
                  <a:pt x="1977" y="2522"/>
                </a:lnTo>
                <a:lnTo>
                  <a:pt x="1950" y="2503"/>
                </a:lnTo>
                <a:lnTo>
                  <a:pt x="1921" y="2472"/>
                </a:lnTo>
                <a:lnTo>
                  <a:pt x="1916" y="2466"/>
                </a:lnTo>
                <a:lnTo>
                  <a:pt x="1914" y="2466"/>
                </a:lnTo>
                <a:lnTo>
                  <a:pt x="1910" y="2468"/>
                </a:lnTo>
                <a:lnTo>
                  <a:pt x="1910" y="2484"/>
                </a:lnTo>
                <a:lnTo>
                  <a:pt x="1908" y="2495"/>
                </a:lnTo>
                <a:lnTo>
                  <a:pt x="1898" y="2509"/>
                </a:lnTo>
                <a:lnTo>
                  <a:pt x="1887" y="2522"/>
                </a:lnTo>
                <a:lnTo>
                  <a:pt x="1869" y="2534"/>
                </a:lnTo>
                <a:lnTo>
                  <a:pt x="1848" y="2537"/>
                </a:lnTo>
                <a:lnTo>
                  <a:pt x="1818" y="2535"/>
                </a:lnTo>
                <a:lnTo>
                  <a:pt x="1795" y="2530"/>
                </a:lnTo>
                <a:lnTo>
                  <a:pt x="1749" y="2514"/>
                </a:lnTo>
                <a:lnTo>
                  <a:pt x="1724" y="2509"/>
                </a:lnTo>
                <a:lnTo>
                  <a:pt x="1691" y="2507"/>
                </a:lnTo>
                <a:lnTo>
                  <a:pt x="1666" y="2509"/>
                </a:lnTo>
                <a:lnTo>
                  <a:pt x="1645" y="2516"/>
                </a:lnTo>
                <a:lnTo>
                  <a:pt x="1628" y="2526"/>
                </a:lnTo>
                <a:lnTo>
                  <a:pt x="1590" y="2555"/>
                </a:lnTo>
                <a:lnTo>
                  <a:pt x="1563" y="2570"/>
                </a:lnTo>
                <a:lnTo>
                  <a:pt x="1534" y="2582"/>
                </a:lnTo>
                <a:lnTo>
                  <a:pt x="1509" y="2589"/>
                </a:lnTo>
                <a:lnTo>
                  <a:pt x="1490" y="2593"/>
                </a:lnTo>
                <a:lnTo>
                  <a:pt x="1471" y="2589"/>
                </a:lnTo>
                <a:lnTo>
                  <a:pt x="1457" y="2582"/>
                </a:lnTo>
                <a:lnTo>
                  <a:pt x="1450" y="2570"/>
                </a:lnTo>
                <a:lnTo>
                  <a:pt x="1444" y="2555"/>
                </a:lnTo>
                <a:lnTo>
                  <a:pt x="1436" y="2524"/>
                </a:lnTo>
                <a:lnTo>
                  <a:pt x="1432" y="2512"/>
                </a:lnTo>
                <a:lnTo>
                  <a:pt x="1427" y="2505"/>
                </a:lnTo>
                <a:lnTo>
                  <a:pt x="1415" y="2501"/>
                </a:lnTo>
                <a:lnTo>
                  <a:pt x="1402" y="2505"/>
                </a:lnTo>
                <a:lnTo>
                  <a:pt x="1394" y="2514"/>
                </a:lnTo>
                <a:lnTo>
                  <a:pt x="1386" y="2530"/>
                </a:lnTo>
                <a:lnTo>
                  <a:pt x="1379" y="2564"/>
                </a:lnTo>
                <a:lnTo>
                  <a:pt x="1373" y="2582"/>
                </a:lnTo>
                <a:lnTo>
                  <a:pt x="1363" y="2603"/>
                </a:lnTo>
                <a:lnTo>
                  <a:pt x="1346" y="2628"/>
                </a:lnTo>
                <a:lnTo>
                  <a:pt x="1325" y="2656"/>
                </a:lnTo>
                <a:lnTo>
                  <a:pt x="1300" y="2685"/>
                </a:lnTo>
                <a:lnTo>
                  <a:pt x="1273" y="2714"/>
                </a:lnTo>
                <a:lnTo>
                  <a:pt x="1244" y="2739"/>
                </a:lnTo>
                <a:lnTo>
                  <a:pt x="1218" y="2758"/>
                </a:lnTo>
                <a:lnTo>
                  <a:pt x="1191" y="2771"/>
                </a:lnTo>
                <a:lnTo>
                  <a:pt x="1166" y="2777"/>
                </a:lnTo>
                <a:lnTo>
                  <a:pt x="1149" y="2773"/>
                </a:lnTo>
                <a:lnTo>
                  <a:pt x="1135" y="2766"/>
                </a:lnTo>
                <a:lnTo>
                  <a:pt x="1126" y="2752"/>
                </a:lnTo>
                <a:lnTo>
                  <a:pt x="1120" y="2737"/>
                </a:lnTo>
                <a:lnTo>
                  <a:pt x="1114" y="2720"/>
                </a:lnTo>
                <a:lnTo>
                  <a:pt x="1112" y="2702"/>
                </a:lnTo>
                <a:lnTo>
                  <a:pt x="1108" y="2687"/>
                </a:lnTo>
                <a:lnTo>
                  <a:pt x="1103" y="2674"/>
                </a:lnTo>
                <a:lnTo>
                  <a:pt x="1097" y="2666"/>
                </a:lnTo>
                <a:lnTo>
                  <a:pt x="1087" y="2662"/>
                </a:lnTo>
                <a:lnTo>
                  <a:pt x="1074" y="2666"/>
                </a:lnTo>
                <a:lnTo>
                  <a:pt x="1062" y="2676"/>
                </a:lnTo>
                <a:lnTo>
                  <a:pt x="1053" y="2689"/>
                </a:lnTo>
                <a:lnTo>
                  <a:pt x="1041" y="2720"/>
                </a:lnTo>
                <a:lnTo>
                  <a:pt x="1018" y="2787"/>
                </a:lnTo>
                <a:lnTo>
                  <a:pt x="991" y="2844"/>
                </a:lnTo>
                <a:lnTo>
                  <a:pt x="963" y="2892"/>
                </a:lnTo>
                <a:lnTo>
                  <a:pt x="934" y="2931"/>
                </a:lnTo>
                <a:lnTo>
                  <a:pt x="913" y="2956"/>
                </a:lnTo>
                <a:lnTo>
                  <a:pt x="890" y="2984"/>
                </a:lnTo>
                <a:lnTo>
                  <a:pt x="865" y="3011"/>
                </a:lnTo>
                <a:lnTo>
                  <a:pt x="838" y="3034"/>
                </a:lnTo>
                <a:lnTo>
                  <a:pt x="811" y="3051"/>
                </a:lnTo>
                <a:lnTo>
                  <a:pt x="780" y="3057"/>
                </a:lnTo>
                <a:lnTo>
                  <a:pt x="763" y="3053"/>
                </a:lnTo>
                <a:lnTo>
                  <a:pt x="752" y="3046"/>
                </a:lnTo>
                <a:lnTo>
                  <a:pt x="742" y="3032"/>
                </a:lnTo>
                <a:lnTo>
                  <a:pt x="736" y="3017"/>
                </a:lnTo>
                <a:lnTo>
                  <a:pt x="729" y="2982"/>
                </a:lnTo>
                <a:lnTo>
                  <a:pt x="723" y="2967"/>
                </a:lnTo>
                <a:lnTo>
                  <a:pt x="717" y="2954"/>
                </a:lnTo>
                <a:lnTo>
                  <a:pt x="709" y="2944"/>
                </a:lnTo>
                <a:lnTo>
                  <a:pt x="700" y="2938"/>
                </a:lnTo>
                <a:lnTo>
                  <a:pt x="688" y="2934"/>
                </a:lnTo>
                <a:lnTo>
                  <a:pt x="677" y="2933"/>
                </a:lnTo>
                <a:lnTo>
                  <a:pt x="665" y="2938"/>
                </a:lnTo>
                <a:lnTo>
                  <a:pt x="656" y="2950"/>
                </a:lnTo>
                <a:lnTo>
                  <a:pt x="646" y="2971"/>
                </a:lnTo>
                <a:lnTo>
                  <a:pt x="623" y="3021"/>
                </a:lnTo>
                <a:lnTo>
                  <a:pt x="610" y="3048"/>
                </a:lnTo>
                <a:lnTo>
                  <a:pt x="594" y="3071"/>
                </a:lnTo>
                <a:lnTo>
                  <a:pt x="577" y="3092"/>
                </a:lnTo>
                <a:lnTo>
                  <a:pt x="556" y="3109"/>
                </a:lnTo>
                <a:lnTo>
                  <a:pt x="533" y="3121"/>
                </a:lnTo>
                <a:lnTo>
                  <a:pt x="506" y="3124"/>
                </a:lnTo>
                <a:lnTo>
                  <a:pt x="481" y="3121"/>
                </a:lnTo>
                <a:lnTo>
                  <a:pt x="464" y="3113"/>
                </a:lnTo>
                <a:lnTo>
                  <a:pt x="453" y="3101"/>
                </a:lnTo>
                <a:lnTo>
                  <a:pt x="445" y="3088"/>
                </a:lnTo>
                <a:lnTo>
                  <a:pt x="441" y="3073"/>
                </a:lnTo>
                <a:lnTo>
                  <a:pt x="439" y="3057"/>
                </a:lnTo>
                <a:lnTo>
                  <a:pt x="437" y="3040"/>
                </a:lnTo>
                <a:lnTo>
                  <a:pt x="437" y="3028"/>
                </a:lnTo>
                <a:lnTo>
                  <a:pt x="435" y="3019"/>
                </a:lnTo>
                <a:lnTo>
                  <a:pt x="428" y="2996"/>
                </a:lnTo>
                <a:lnTo>
                  <a:pt x="424" y="2986"/>
                </a:lnTo>
                <a:lnTo>
                  <a:pt x="418" y="2979"/>
                </a:lnTo>
                <a:lnTo>
                  <a:pt x="406" y="2977"/>
                </a:lnTo>
                <a:lnTo>
                  <a:pt x="397" y="2979"/>
                </a:lnTo>
                <a:lnTo>
                  <a:pt x="387" y="2984"/>
                </a:lnTo>
                <a:lnTo>
                  <a:pt x="380" y="2996"/>
                </a:lnTo>
                <a:lnTo>
                  <a:pt x="370" y="3013"/>
                </a:lnTo>
                <a:lnTo>
                  <a:pt x="362" y="3027"/>
                </a:lnTo>
                <a:lnTo>
                  <a:pt x="353" y="3044"/>
                </a:lnTo>
                <a:lnTo>
                  <a:pt x="337" y="3061"/>
                </a:lnTo>
                <a:lnTo>
                  <a:pt x="320" y="3078"/>
                </a:lnTo>
                <a:lnTo>
                  <a:pt x="299" y="3092"/>
                </a:lnTo>
                <a:lnTo>
                  <a:pt x="272" y="3101"/>
                </a:lnTo>
                <a:lnTo>
                  <a:pt x="244" y="3105"/>
                </a:lnTo>
                <a:lnTo>
                  <a:pt x="213" y="3103"/>
                </a:lnTo>
                <a:lnTo>
                  <a:pt x="190" y="3097"/>
                </a:lnTo>
                <a:lnTo>
                  <a:pt x="173" y="3090"/>
                </a:lnTo>
                <a:lnTo>
                  <a:pt x="161" y="3078"/>
                </a:lnTo>
                <a:lnTo>
                  <a:pt x="155" y="3069"/>
                </a:lnTo>
                <a:lnTo>
                  <a:pt x="153" y="3057"/>
                </a:lnTo>
                <a:lnTo>
                  <a:pt x="153" y="3046"/>
                </a:lnTo>
                <a:lnTo>
                  <a:pt x="150" y="3023"/>
                </a:lnTo>
                <a:lnTo>
                  <a:pt x="146" y="3013"/>
                </a:lnTo>
                <a:lnTo>
                  <a:pt x="138" y="3007"/>
                </a:lnTo>
                <a:lnTo>
                  <a:pt x="125" y="3005"/>
                </a:lnTo>
                <a:lnTo>
                  <a:pt x="107" y="3007"/>
                </a:lnTo>
                <a:lnTo>
                  <a:pt x="84" y="3007"/>
                </a:lnTo>
                <a:lnTo>
                  <a:pt x="65" y="2998"/>
                </a:lnTo>
                <a:lnTo>
                  <a:pt x="48" y="2982"/>
                </a:lnTo>
                <a:lnTo>
                  <a:pt x="35" y="2963"/>
                </a:lnTo>
                <a:lnTo>
                  <a:pt x="25" y="2940"/>
                </a:lnTo>
                <a:lnTo>
                  <a:pt x="19" y="2921"/>
                </a:lnTo>
                <a:lnTo>
                  <a:pt x="17" y="2904"/>
                </a:lnTo>
                <a:lnTo>
                  <a:pt x="21" y="2875"/>
                </a:lnTo>
                <a:lnTo>
                  <a:pt x="29" y="2848"/>
                </a:lnTo>
                <a:lnTo>
                  <a:pt x="38" y="2825"/>
                </a:lnTo>
                <a:lnTo>
                  <a:pt x="48" y="2806"/>
                </a:lnTo>
                <a:lnTo>
                  <a:pt x="56" y="2789"/>
                </a:lnTo>
                <a:lnTo>
                  <a:pt x="59" y="2777"/>
                </a:lnTo>
                <a:lnTo>
                  <a:pt x="56" y="2766"/>
                </a:lnTo>
                <a:lnTo>
                  <a:pt x="48" y="2756"/>
                </a:lnTo>
                <a:lnTo>
                  <a:pt x="23" y="2731"/>
                </a:lnTo>
                <a:lnTo>
                  <a:pt x="12" y="2716"/>
                </a:lnTo>
                <a:lnTo>
                  <a:pt x="4" y="2697"/>
                </a:lnTo>
                <a:lnTo>
                  <a:pt x="0" y="2672"/>
                </a:lnTo>
                <a:lnTo>
                  <a:pt x="4" y="2639"/>
                </a:lnTo>
                <a:lnTo>
                  <a:pt x="12" y="2612"/>
                </a:lnTo>
                <a:lnTo>
                  <a:pt x="23" y="2593"/>
                </a:lnTo>
                <a:lnTo>
                  <a:pt x="40" y="2576"/>
                </a:lnTo>
                <a:lnTo>
                  <a:pt x="58" y="2564"/>
                </a:lnTo>
                <a:lnTo>
                  <a:pt x="77" y="2555"/>
                </a:lnTo>
                <a:lnTo>
                  <a:pt x="96" y="2547"/>
                </a:lnTo>
                <a:lnTo>
                  <a:pt x="113" y="2539"/>
                </a:lnTo>
                <a:lnTo>
                  <a:pt x="128" y="2532"/>
                </a:lnTo>
                <a:lnTo>
                  <a:pt x="142" y="2524"/>
                </a:lnTo>
                <a:lnTo>
                  <a:pt x="150" y="2512"/>
                </a:lnTo>
                <a:lnTo>
                  <a:pt x="153" y="2497"/>
                </a:lnTo>
                <a:lnTo>
                  <a:pt x="150" y="2476"/>
                </a:lnTo>
                <a:lnTo>
                  <a:pt x="136" y="2457"/>
                </a:lnTo>
                <a:lnTo>
                  <a:pt x="119" y="2440"/>
                </a:lnTo>
                <a:lnTo>
                  <a:pt x="98" y="2422"/>
                </a:lnTo>
                <a:lnTo>
                  <a:pt x="79" y="2405"/>
                </a:lnTo>
                <a:lnTo>
                  <a:pt x="61" y="2386"/>
                </a:lnTo>
                <a:lnTo>
                  <a:pt x="48" y="2367"/>
                </a:lnTo>
                <a:lnTo>
                  <a:pt x="44" y="2344"/>
                </a:lnTo>
                <a:lnTo>
                  <a:pt x="48" y="2311"/>
                </a:lnTo>
                <a:lnTo>
                  <a:pt x="59" y="2284"/>
                </a:lnTo>
                <a:lnTo>
                  <a:pt x="77" y="2259"/>
                </a:lnTo>
                <a:lnTo>
                  <a:pt x="98" y="2240"/>
                </a:lnTo>
                <a:lnTo>
                  <a:pt x="121" y="2225"/>
                </a:lnTo>
                <a:lnTo>
                  <a:pt x="146" y="2213"/>
                </a:lnTo>
                <a:lnTo>
                  <a:pt x="173" y="2204"/>
                </a:lnTo>
                <a:lnTo>
                  <a:pt x="196" y="2198"/>
                </a:lnTo>
                <a:lnTo>
                  <a:pt x="219" y="2194"/>
                </a:lnTo>
                <a:lnTo>
                  <a:pt x="236" y="2190"/>
                </a:lnTo>
                <a:lnTo>
                  <a:pt x="247" y="2190"/>
                </a:lnTo>
                <a:lnTo>
                  <a:pt x="272" y="2192"/>
                </a:lnTo>
                <a:lnTo>
                  <a:pt x="318" y="2200"/>
                </a:lnTo>
                <a:lnTo>
                  <a:pt x="334" y="2202"/>
                </a:lnTo>
                <a:lnTo>
                  <a:pt x="347" y="2200"/>
                </a:lnTo>
                <a:lnTo>
                  <a:pt x="364" y="2198"/>
                </a:lnTo>
                <a:lnTo>
                  <a:pt x="380" y="2190"/>
                </a:lnTo>
                <a:lnTo>
                  <a:pt x="391" y="2183"/>
                </a:lnTo>
                <a:lnTo>
                  <a:pt x="397" y="2171"/>
                </a:lnTo>
                <a:lnTo>
                  <a:pt x="393" y="2156"/>
                </a:lnTo>
                <a:lnTo>
                  <a:pt x="385" y="2136"/>
                </a:lnTo>
                <a:lnTo>
                  <a:pt x="374" y="2117"/>
                </a:lnTo>
                <a:lnTo>
                  <a:pt x="360" y="2098"/>
                </a:lnTo>
                <a:lnTo>
                  <a:pt x="334" y="2064"/>
                </a:lnTo>
                <a:lnTo>
                  <a:pt x="324" y="2046"/>
                </a:lnTo>
                <a:lnTo>
                  <a:pt x="320" y="2025"/>
                </a:lnTo>
                <a:lnTo>
                  <a:pt x="324" y="1995"/>
                </a:lnTo>
                <a:lnTo>
                  <a:pt x="336" y="1968"/>
                </a:lnTo>
                <a:lnTo>
                  <a:pt x="353" y="1947"/>
                </a:lnTo>
                <a:lnTo>
                  <a:pt x="376" y="1929"/>
                </a:lnTo>
                <a:lnTo>
                  <a:pt x="401" y="1918"/>
                </a:lnTo>
                <a:lnTo>
                  <a:pt x="428" y="1908"/>
                </a:lnTo>
                <a:lnTo>
                  <a:pt x="454" y="1904"/>
                </a:lnTo>
                <a:lnTo>
                  <a:pt x="481" y="1902"/>
                </a:lnTo>
                <a:lnTo>
                  <a:pt x="545" y="1904"/>
                </a:lnTo>
                <a:lnTo>
                  <a:pt x="598" y="1910"/>
                </a:lnTo>
                <a:lnTo>
                  <a:pt x="646" y="1918"/>
                </a:lnTo>
                <a:lnTo>
                  <a:pt x="686" y="1926"/>
                </a:lnTo>
                <a:lnTo>
                  <a:pt x="717" y="1935"/>
                </a:lnTo>
                <a:lnTo>
                  <a:pt x="738" y="1945"/>
                </a:lnTo>
                <a:lnTo>
                  <a:pt x="765" y="1958"/>
                </a:lnTo>
                <a:lnTo>
                  <a:pt x="815" y="1985"/>
                </a:lnTo>
                <a:lnTo>
                  <a:pt x="840" y="1989"/>
                </a:lnTo>
                <a:lnTo>
                  <a:pt x="848" y="1989"/>
                </a:lnTo>
                <a:lnTo>
                  <a:pt x="853" y="1987"/>
                </a:lnTo>
                <a:lnTo>
                  <a:pt x="859" y="1983"/>
                </a:lnTo>
                <a:lnTo>
                  <a:pt x="867" y="1975"/>
                </a:lnTo>
                <a:lnTo>
                  <a:pt x="867" y="1968"/>
                </a:lnTo>
                <a:lnTo>
                  <a:pt x="863" y="1952"/>
                </a:lnTo>
                <a:lnTo>
                  <a:pt x="853" y="1933"/>
                </a:lnTo>
                <a:lnTo>
                  <a:pt x="842" y="1914"/>
                </a:lnTo>
                <a:lnTo>
                  <a:pt x="830" y="1893"/>
                </a:lnTo>
                <a:lnTo>
                  <a:pt x="821" y="1868"/>
                </a:lnTo>
                <a:lnTo>
                  <a:pt x="817" y="1841"/>
                </a:lnTo>
                <a:lnTo>
                  <a:pt x="821" y="1818"/>
                </a:lnTo>
                <a:lnTo>
                  <a:pt x="830" y="1797"/>
                </a:lnTo>
                <a:lnTo>
                  <a:pt x="846" y="1776"/>
                </a:lnTo>
                <a:lnTo>
                  <a:pt x="869" y="1761"/>
                </a:lnTo>
                <a:lnTo>
                  <a:pt x="895" y="1751"/>
                </a:lnTo>
                <a:lnTo>
                  <a:pt x="928" y="1747"/>
                </a:lnTo>
                <a:lnTo>
                  <a:pt x="964" y="1751"/>
                </a:lnTo>
                <a:lnTo>
                  <a:pt x="1005" y="1759"/>
                </a:lnTo>
                <a:lnTo>
                  <a:pt x="1045" y="1772"/>
                </a:lnTo>
                <a:lnTo>
                  <a:pt x="1083" y="1787"/>
                </a:lnTo>
                <a:lnTo>
                  <a:pt x="1120" y="1803"/>
                </a:lnTo>
                <a:lnTo>
                  <a:pt x="1150" y="1820"/>
                </a:lnTo>
                <a:lnTo>
                  <a:pt x="1172" y="1835"/>
                </a:lnTo>
                <a:lnTo>
                  <a:pt x="1195" y="1853"/>
                </a:lnTo>
                <a:lnTo>
                  <a:pt x="1221" y="1872"/>
                </a:lnTo>
                <a:lnTo>
                  <a:pt x="1246" y="1891"/>
                </a:lnTo>
                <a:lnTo>
                  <a:pt x="1273" y="1910"/>
                </a:lnTo>
                <a:lnTo>
                  <a:pt x="1296" y="1926"/>
                </a:lnTo>
                <a:lnTo>
                  <a:pt x="1319" y="1935"/>
                </a:lnTo>
                <a:lnTo>
                  <a:pt x="1336" y="1939"/>
                </a:lnTo>
                <a:lnTo>
                  <a:pt x="1346" y="1935"/>
                </a:lnTo>
                <a:lnTo>
                  <a:pt x="1352" y="1927"/>
                </a:lnTo>
                <a:lnTo>
                  <a:pt x="1356" y="1914"/>
                </a:lnTo>
                <a:lnTo>
                  <a:pt x="1359" y="1897"/>
                </a:lnTo>
                <a:lnTo>
                  <a:pt x="1361" y="1879"/>
                </a:lnTo>
                <a:lnTo>
                  <a:pt x="1363" y="1860"/>
                </a:lnTo>
                <a:lnTo>
                  <a:pt x="1369" y="1843"/>
                </a:lnTo>
                <a:lnTo>
                  <a:pt x="1377" y="1826"/>
                </a:lnTo>
                <a:lnTo>
                  <a:pt x="1388" y="1812"/>
                </a:lnTo>
                <a:lnTo>
                  <a:pt x="1405" y="1805"/>
                </a:lnTo>
                <a:lnTo>
                  <a:pt x="1430" y="1801"/>
                </a:lnTo>
                <a:lnTo>
                  <a:pt x="1469" y="1807"/>
                </a:lnTo>
                <a:lnTo>
                  <a:pt x="1509" y="1822"/>
                </a:lnTo>
                <a:lnTo>
                  <a:pt x="1549" y="1849"/>
                </a:lnTo>
                <a:lnTo>
                  <a:pt x="1590" y="1883"/>
                </a:lnTo>
                <a:lnTo>
                  <a:pt x="1628" y="1926"/>
                </a:lnTo>
                <a:lnTo>
                  <a:pt x="1664" y="1973"/>
                </a:lnTo>
                <a:lnTo>
                  <a:pt x="1697" y="2029"/>
                </a:lnTo>
                <a:lnTo>
                  <a:pt x="1707" y="2046"/>
                </a:lnTo>
                <a:lnTo>
                  <a:pt x="1722" y="2069"/>
                </a:lnTo>
                <a:lnTo>
                  <a:pt x="1739" y="2090"/>
                </a:lnTo>
                <a:lnTo>
                  <a:pt x="1760" y="2112"/>
                </a:lnTo>
                <a:lnTo>
                  <a:pt x="1779" y="2125"/>
                </a:lnTo>
                <a:lnTo>
                  <a:pt x="1806" y="2144"/>
                </a:lnTo>
                <a:lnTo>
                  <a:pt x="1833" y="2173"/>
                </a:lnTo>
                <a:lnTo>
                  <a:pt x="1858" y="2207"/>
                </a:lnTo>
                <a:lnTo>
                  <a:pt x="1879" y="2246"/>
                </a:lnTo>
                <a:lnTo>
                  <a:pt x="1894" y="2286"/>
                </a:lnTo>
                <a:lnTo>
                  <a:pt x="1904" y="2323"/>
                </a:lnTo>
                <a:lnTo>
                  <a:pt x="1908" y="2336"/>
                </a:lnTo>
                <a:lnTo>
                  <a:pt x="1914" y="2347"/>
                </a:lnTo>
                <a:lnTo>
                  <a:pt x="1921" y="2355"/>
                </a:lnTo>
                <a:lnTo>
                  <a:pt x="1925" y="2357"/>
                </a:lnTo>
                <a:lnTo>
                  <a:pt x="1923" y="2346"/>
                </a:lnTo>
                <a:lnTo>
                  <a:pt x="1923" y="2315"/>
                </a:lnTo>
                <a:lnTo>
                  <a:pt x="1927" y="2301"/>
                </a:lnTo>
                <a:lnTo>
                  <a:pt x="1935" y="2292"/>
                </a:lnTo>
                <a:lnTo>
                  <a:pt x="1946" y="2286"/>
                </a:lnTo>
                <a:lnTo>
                  <a:pt x="1965" y="2286"/>
                </a:lnTo>
                <a:lnTo>
                  <a:pt x="1985" y="2294"/>
                </a:lnTo>
                <a:lnTo>
                  <a:pt x="2004" y="2307"/>
                </a:lnTo>
                <a:lnTo>
                  <a:pt x="2021" y="2319"/>
                </a:lnTo>
                <a:lnTo>
                  <a:pt x="2031" y="2330"/>
                </a:lnTo>
                <a:lnTo>
                  <a:pt x="2032" y="2319"/>
                </a:lnTo>
                <a:lnTo>
                  <a:pt x="2031" y="2301"/>
                </a:lnTo>
                <a:lnTo>
                  <a:pt x="2027" y="2282"/>
                </a:lnTo>
                <a:lnTo>
                  <a:pt x="2021" y="2263"/>
                </a:lnTo>
                <a:lnTo>
                  <a:pt x="2015" y="2246"/>
                </a:lnTo>
                <a:lnTo>
                  <a:pt x="2009" y="2232"/>
                </a:lnTo>
                <a:lnTo>
                  <a:pt x="2006" y="2223"/>
                </a:lnTo>
                <a:lnTo>
                  <a:pt x="2000" y="2202"/>
                </a:lnTo>
                <a:lnTo>
                  <a:pt x="1992" y="2177"/>
                </a:lnTo>
                <a:lnTo>
                  <a:pt x="1973" y="2119"/>
                </a:lnTo>
                <a:lnTo>
                  <a:pt x="1965" y="2092"/>
                </a:lnTo>
                <a:lnTo>
                  <a:pt x="1958" y="2069"/>
                </a:lnTo>
                <a:lnTo>
                  <a:pt x="1952" y="2056"/>
                </a:lnTo>
                <a:lnTo>
                  <a:pt x="1946" y="2041"/>
                </a:lnTo>
                <a:lnTo>
                  <a:pt x="1937" y="2018"/>
                </a:lnTo>
                <a:lnTo>
                  <a:pt x="1925" y="1991"/>
                </a:lnTo>
                <a:lnTo>
                  <a:pt x="1914" y="1962"/>
                </a:lnTo>
                <a:lnTo>
                  <a:pt x="1902" y="1935"/>
                </a:lnTo>
                <a:lnTo>
                  <a:pt x="1891" y="1910"/>
                </a:lnTo>
                <a:lnTo>
                  <a:pt x="1883" y="1895"/>
                </a:lnTo>
                <a:lnTo>
                  <a:pt x="1866" y="1870"/>
                </a:lnTo>
                <a:lnTo>
                  <a:pt x="1843" y="1849"/>
                </a:lnTo>
                <a:lnTo>
                  <a:pt x="1822" y="1835"/>
                </a:lnTo>
                <a:lnTo>
                  <a:pt x="1799" y="1824"/>
                </a:lnTo>
                <a:lnTo>
                  <a:pt x="1781" y="1814"/>
                </a:lnTo>
                <a:lnTo>
                  <a:pt x="1762" y="1801"/>
                </a:lnTo>
                <a:lnTo>
                  <a:pt x="1745" y="1787"/>
                </a:lnTo>
                <a:lnTo>
                  <a:pt x="1730" y="1770"/>
                </a:lnTo>
                <a:lnTo>
                  <a:pt x="1714" y="1757"/>
                </a:lnTo>
                <a:lnTo>
                  <a:pt x="1705" y="1745"/>
                </a:lnTo>
                <a:lnTo>
                  <a:pt x="1693" y="1734"/>
                </a:lnTo>
                <a:lnTo>
                  <a:pt x="1689" y="1732"/>
                </a:lnTo>
                <a:lnTo>
                  <a:pt x="1687" y="1730"/>
                </a:lnTo>
                <a:lnTo>
                  <a:pt x="1680" y="1730"/>
                </a:lnTo>
                <a:lnTo>
                  <a:pt x="1655" y="1755"/>
                </a:lnTo>
                <a:lnTo>
                  <a:pt x="1637" y="1761"/>
                </a:lnTo>
                <a:lnTo>
                  <a:pt x="1616" y="1762"/>
                </a:lnTo>
                <a:lnTo>
                  <a:pt x="1591" y="1757"/>
                </a:lnTo>
                <a:lnTo>
                  <a:pt x="1563" y="1741"/>
                </a:lnTo>
                <a:lnTo>
                  <a:pt x="1505" y="1695"/>
                </a:lnTo>
                <a:lnTo>
                  <a:pt x="1474" y="1670"/>
                </a:lnTo>
                <a:lnTo>
                  <a:pt x="1444" y="1651"/>
                </a:lnTo>
                <a:lnTo>
                  <a:pt x="1398" y="1630"/>
                </a:lnTo>
                <a:lnTo>
                  <a:pt x="1350" y="1613"/>
                </a:lnTo>
                <a:lnTo>
                  <a:pt x="1304" y="1601"/>
                </a:lnTo>
                <a:lnTo>
                  <a:pt x="1260" y="1592"/>
                </a:lnTo>
                <a:lnTo>
                  <a:pt x="1223" y="1586"/>
                </a:lnTo>
                <a:lnTo>
                  <a:pt x="1196" y="1582"/>
                </a:lnTo>
                <a:lnTo>
                  <a:pt x="1175" y="1578"/>
                </a:lnTo>
                <a:lnTo>
                  <a:pt x="1147" y="1573"/>
                </a:lnTo>
                <a:lnTo>
                  <a:pt x="1112" y="1563"/>
                </a:lnTo>
                <a:lnTo>
                  <a:pt x="1078" y="1551"/>
                </a:lnTo>
                <a:lnTo>
                  <a:pt x="1045" y="1540"/>
                </a:lnTo>
                <a:lnTo>
                  <a:pt x="1016" y="1525"/>
                </a:lnTo>
                <a:lnTo>
                  <a:pt x="995" y="1509"/>
                </a:lnTo>
                <a:lnTo>
                  <a:pt x="984" y="1490"/>
                </a:lnTo>
                <a:lnTo>
                  <a:pt x="976" y="1471"/>
                </a:lnTo>
                <a:lnTo>
                  <a:pt x="974" y="1452"/>
                </a:lnTo>
                <a:lnTo>
                  <a:pt x="978" y="1429"/>
                </a:lnTo>
                <a:lnTo>
                  <a:pt x="991" y="1410"/>
                </a:lnTo>
                <a:lnTo>
                  <a:pt x="1007" y="1392"/>
                </a:lnTo>
                <a:lnTo>
                  <a:pt x="1024" y="1381"/>
                </a:lnTo>
                <a:lnTo>
                  <a:pt x="1039" y="1371"/>
                </a:lnTo>
                <a:lnTo>
                  <a:pt x="1049" y="1367"/>
                </a:lnTo>
                <a:lnTo>
                  <a:pt x="1064" y="1362"/>
                </a:lnTo>
                <a:lnTo>
                  <a:pt x="1076" y="1352"/>
                </a:lnTo>
                <a:lnTo>
                  <a:pt x="1080" y="1342"/>
                </a:lnTo>
                <a:lnTo>
                  <a:pt x="1076" y="1333"/>
                </a:lnTo>
                <a:lnTo>
                  <a:pt x="1064" y="1323"/>
                </a:lnTo>
                <a:lnTo>
                  <a:pt x="1051" y="1314"/>
                </a:lnTo>
                <a:lnTo>
                  <a:pt x="1035" y="1304"/>
                </a:lnTo>
                <a:lnTo>
                  <a:pt x="1014" y="1296"/>
                </a:lnTo>
                <a:lnTo>
                  <a:pt x="987" y="1291"/>
                </a:lnTo>
                <a:lnTo>
                  <a:pt x="957" y="1287"/>
                </a:lnTo>
                <a:lnTo>
                  <a:pt x="920" y="1285"/>
                </a:lnTo>
                <a:lnTo>
                  <a:pt x="888" y="1283"/>
                </a:lnTo>
                <a:lnTo>
                  <a:pt x="849" y="1277"/>
                </a:lnTo>
                <a:lnTo>
                  <a:pt x="773" y="1262"/>
                </a:lnTo>
                <a:lnTo>
                  <a:pt x="742" y="1250"/>
                </a:lnTo>
                <a:lnTo>
                  <a:pt x="719" y="1239"/>
                </a:lnTo>
                <a:lnTo>
                  <a:pt x="692" y="1222"/>
                </a:lnTo>
                <a:lnTo>
                  <a:pt x="663" y="1200"/>
                </a:lnTo>
                <a:lnTo>
                  <a:pt x="637" y="1176"/>
                </a:lnTo>
                <a:lnTo>
                  <a:pt x="615" y="1151"/>
                </a:lnTo>
                <a:lnTo>
                  <a:pt x="600" y="1124"/>
                </a:lnTo>
                <a:lnTo>
                  <a:pt x="594" y="1097"/>
                </a:lnTo>
                <a:lnTo>
                  <a:pt x="598" y="1068"/>
                </a:lnTo>
                <a:lnTo>
                  <a:pt x="610" y="1043"/>
                </a:lnTo>
                <a:lnTo>
                  <a:pt x="627" y="1022"/>
                </a:lnTo>
                <a:lnTo>
                  <a:pt x="652" y="1007"/>
                </a:lnTo>
                <a:lnTo>
                  <a:pt x="671" y="997"/>
                </a:lnTo>
                <a:lnTo>
                  <a:pt x="690" y="989"/>
                </a:lnTo>
                <a:lnTo>
                  <a:pt x="711" y="980"/>
                </a:lnTo>
                <a:lnTo>
                  <a:pt x="729" y="970"/>
                </a:lnTo>
                <a:lnTo>
                  <a:pt x="740" y="959"/>
                </a:lnTo>
                <a:lnTo>
                  <a:pt x="744" y="945"/>
                </a:lnTo>
                <a:lnTo>
                  <a:pt x="740" y="934"/>
                </a:lnTo>
                <a:lnTo>
                  <a:pt x="731" y="924"/>
                </a:lnTo>
                <a:lnTo>
                  <a:pt x="719" y="918"/>
                </a:lnTo>
                <a:lnTo>
                  <a:pt x="708" y="911"/>
                </a:lnTo>
                <a:lnTo>
                  <a:pt x="694" y="905"/>
                </a:lnTo>
                <a:lnTo>
                  <a:pt x="673" y="899"/>
                </a:lnTo>
                <a:lnTo>
                  <a:pt x="646" y="892"/>
                </a:lnTo>
                <a:lnTo>
                  <a:pt x="619" y="886"/>
                </a:lnTo>
                <a:lnTo>
                  <a:pt x="594" y="882"/>
                </a:lnTo>
                <a:lnTo>
                  <a:pt x="575" y="878"/>
                </a:lnTo>
                <a:lnTo>
                  <a:pt x="558" y="874"/>
                </a:lnTo>
                <a:lnTo>
                  <a:pt x="535" y="869"/>
                </a:lnTo>
                <a:lnTo>
                  <a:pt x="508" y="861"/>
                </a:lnTo>
                <a:lnTo>
                  <a:pt x="477" y="851"/>
                </a:lnTo>
                <a:lnTo>
                  <a:pt x="447" y="838"/>
                </a:lnTo>
                <a:lnTo>
                  <a:pt x="418" y="823"/>
                </a:lnTo>
                <a:lnTo>
                  <a:pt x="393" y="803"/>
                </a:lnTo>
                <a:lnTo>
                  <a:pt x="372" y="780"/>
                </a:lnTo>
                <a:lnTo>
                  <a:pt x="359" y="754"/>
                </a:lnTo>
                <a:lnTo>
                  <a:pt x="353" y="723"/>
                </a:lnTo>
                <a:lnTo>
                  <a:pt x="357" y="696"/>
                </a:lnTo>
                <a:lnTo>
                  <a:pt x="366" y="675"/>
                </a:lnTo>
                <a:lnTo>
                  <a:pt x="382" y="658"/>
                </a:lnTo>
                <a:lnTo>
                  <a:pt x="401" y="642"/>
                </a:lnTo>
                <a:lnTo>
                  <a:pt x="420" y="631"/>
                </a:lnTo>
                <a:lnTo>
                  <a:pt x="443" y="621"/>
                </a:lnTo>
                <a:lnTo>
                  <a:pt x="462" y="613"/>
                </a:lnTo>
                <a:lnTo>
                  <a:pt x="481" y="608"/>
                </a:lnTo>
                <a:lnTo>
                  <a:pt x="497" y="602"/>
                </a:lnTo>
                <a:lnTo>
                  <a:pt x="506" y="596"/>
                </a:lnTo>
                <a:lnTo>
                  <a:pt x="510" y="590"/>
                </a:lnTo>
                <a:lnTo>
                  <a:pt x="504" y="577"/>
                </a:lnTo>
                <a:lnTo>
                  <a:pt x="491" y="566"/>
                </a:lnTo>
                <a:lnTo>
                  <a:pt x="468" y="554"/>
                </a:lnTo>
                <a:lnTo>
                  <a:pt x="443" y="541"/>
                </a:lnTo>
                <a:lnTo>
                  <a:pt x="414" y="523"/>
                </a:lnTo>
                <a:lnTo>
                  <a:pt x="380" y="500"/>
                </a:lnTo>
                <a:lnTo>
                  <a:pt x="345" y="473"/>
                </a:lnTo>
                <a:lnTo>
                  <a:pt x="318" y="445"/>
                </a:lnTo>
                <a:lnTo>
                  <a:pt x="301" y="416"/>
                </a:lnTo>
                <a:lnTo>
                  <a:pt x="293" y="385"/>
                </a:lnTo>
                <a:lnTo>
                  <a:pt x="297" y="360"/>
                </a:lnTo>
                <a:lnTo>
                  <a:pt x="305" y="343"/>
                </a:lnTo>
                <a:lnTo>
                  <a:pt x="318" y="330"/>
                </a:lnTo>
                <a:lnTo>
                  <a:pt x="336" y="318"/>
                </a:lnTo>
                <a:lnTo>
                  <a:pt x="355" y="312"/>
                </a:lnTo>
                <a:lnTo>
                  <a:pt x="372" y="307"/>
                </a:lnTo>
                <a:lnTo>
                  <a:pt x="391" y="303"/>
                </a:lnTo>
                <a:lnTo>
                  <a:pt x="408" y="299"/>
                </a:lnTo>
                <a:lnTo>
                  <a:pt x="422" y="295"/>
                </a:lnTo>
                <a:lnTo>
                  <a:pt x="430" y="287"/>
                </a:lnTo>
                <a:lnTo>
                  <a:pt x="433" y="280"/>
                </a:lnTo>
                <a:lnTo>
                  <a:pt x="433" y="274"/>
                </a:lnTo>
                <a:lnTo>
                  <a:pt x="430" y="268"/>
                </a:lnTo>
                <a:lnTo>
                  <a:pt x="428" y="261"/>
                </a:lnTo>
                <a:lnTo>
                  <a:pt x="424" y="255"/>
                </a:lnTo>
                <a:lnTo>
                  <a:pt x="420" y="251"/>
                </a:lnTo>
                <a:lnTo>
                  <a:pt x="376" y="209"/>
                </a:lnTo>
                <a:lnTo>
                  <a:pt x="364" y="195"/>
                </a:lnTo>
                <a:lnTo>
                  <a:pt x="355" y="180"/>
                </a:lnTo>
                <a:lnTo>
                  <a:pt x="347" y="165"/>
                </a:lnTo>
                <a:lnTo>
                  <a:pt x="345" y="151"/>
                </a:lnTo>
                <a:lnTo>
                  <a:pt x="349" y="134"/>
                </a:lnTo>
                <a:lnTo>
                  <a:pt x="357" y="121"/>
                </a:lnTo>
                <a:lnTo>
                  <a:pt x="366" y="113"/>
                </a:lnTo>
                <a:lnTo>
                  <a:pt x="376" y="107"/>
                </a:lnTo>
                <a:lnTo>
                  <a:pt x="383" y="99"/>
                </a:lnTo>
                <a:lnTo>
                  <a:pt x="387" y="92"/>
                </a:lnTo>
                <a:lnTo>
                  <a:pt x="387" y="86"/>
                </a:lnTo>
                <a:lnTo>
                  <a:pt x="385" y="82"/>
                </a:lnTo>
                <a:lnTo>
                  <a:pt x="385" y="76"/>
                </a:lnTo>
                <a:lnTo>
                  <a:pt x="383" y="73"/>
                </a:lnTo>
                <a:lnTo>
                  <a:pt x="383" y="67"/>
                </a:lnTo>
                <a:lnTo>
                  <a:pt x="385" y="53"/>
                </a:lnTo>
                <a:lnTo>
                  <a:pt x="393" y="42"/>
                </a:lnTo>
                <a:lnTo>
                  <a:pt x="405" y="30"/>
                </a:lnTo>
                <a:lnTo>
                  <a:pt x="422" y="23"/>
                </a:lnTo>
                <a:lnTo>
                  <a:pt x="443" y="21"/>
                </a:lnTo>
                <a:lnTo>
                  <a:pt x="470" y="25"/>
                </a:lnTo>
                <a:lnTo>
                  <a:pt x="493" y="28"/>
                </a:lnTo>
                <a:lnTo>
                  <a:pt x="518" y="28"/>
                </a:lnTo>
                <a:lnTo>
                  <a:pt x="527" y="25"/>
                </a:lnTo>
                <a:lnTo>
                  <a:pt x="537" y="17"/>
                </a:lnTo>
                <a:lnTo>
                  <a:pt x="548" y="9"/>
                </a:lnTo>
                <a:lnTo>
                  <a:pt x="562" y="2"/>
                </a:lnTo>
                <a:lnTo>
                  <a:pt x="581" y="0"/>
                </a:lnTo>
                <a:close/>
              </a:path>
            </a:pathLst>
          </a:custGeom>
          <a:solidFill>
            <a:schemeClr val="tx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en-GB">
              <a:solidFill>
                <a:srgbClr val="44463E"/>
              </a:solidFill>
            </a:endParaRPr>
          </a:p>
        </p:txBody>
      </p:sp>
    </p:spTree>
    <p:extLst>
      <p:ext uri="{BB962C8B-B14F-4D97-AF65-F5344CB8AC3E}">
        <p14:creationId xmlns:p14="http://schemas.microsoft.com/office/powerpoint/2010/main" val="979482095"/>
      </p:ext>
    </p:extLst>
  </p:cSld>
  <p:clrMap bg1="lt1" tx1="dk1" bg2="lt2" tx2="dk2" accent1="accent1" accent2="accent2" accent3="accent3" accent4="accent4" accent5="accent5" accent6="accent6" hlink="hlink" folHlink="folHlink"/>
  <p:sldLayoutIdLst>
    <p:sldLayoutId id="2147492302" r:id="rId1"/>
    <p:sldLayoutId id="2147492303" r:id="rId2"/>
    <p:sldLayoutId id="2147492304" r:id="rId3"/>
    <p:sldLayoutId id="2147492305" r:id="rId4"/>
    <p:sldLayoutId id="2147492306" r:id="rId5"/>
    <p:sldLayoutId id="2147492307" r:id="rId6"/>
    <p:sldLayoutId id="2147492308" r:id="rId7"/>
    <p:sldLayoutId id="2147492309" r:id="rId8"/>
    <p:sldLayoutId id="2147492310" r:id="rId9"/>
    <p:sldLayoutId id="2147492311" r:id="rId10"/>
    <p:sldLayoutId id="2147492312" r:id="rId11"/>
  </p:sldLayoutIdLst>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itchFamily="34" charset="0"/>
          <a:cs typeface="Arial" pitchFamily="34" charset="0"/>
        </a:defRPr>
      </a:lvl2pPr>
      <a:lvl3pPr algn="l" rtl="0" eaLnBrk="0" fontAlgn="base" hangingPunct="0">
        <a:spcBef>
          <a:spcPct val="0"/>
        </a:spcBef>
        <a:spcAft>
          <a:spcPct val="0"/>
        </a:spcAft>
        <a:defRPr sz="4200">
          <a:solidFill>
            <a:schemeClr val="tx2"/>
          </a:solidFill>
          <a:latin typeface="Arial" pitchFamily="34" charset="0"/>
          <a:cs typeface="Arial" pitchFamily="34" charset="0"/>
        </a:defRPr>
      </a:lvl3pPr>
      <a:lvl4pPr algn="l" rtl="0" eaLnBrk="0" fontAlgn="base" hangingPunct="0">
        <a:spcBef>
          <a:spcPct val="0"/>
        </a:spcBef>
        <a:spcAft>
          <a:spcPct val="0"/>
        </a:spcAft>
        <a:defRPr sz="4200">
          <a:solidFill>
            <a:schemeClr val="tx2"/>
          </a:solidFill>
          <a:latin typeface="Arial" pitchFamily="34" charset="0"/>
          <a:cs typeface="Arial" pitchFamily="34" charset="0"/>
        </a:defRPr>
      </a:lvl4pPr>
      <a:lvl5pPr algn="l" rtl="0" eaLnBrk="0" fontAlgn="base" hangingPunct="0">
        <a:spcBef>
          <a:spcPct val="0"/>
        </a:spcBef>
        <a:spcAft>
          <a:spcPct val="0"/>
        </a:spcAft>
        <a:defRPr sz="4200">
          <a:solidFill>
            <a:schemeClr val="tx2"/>
          </a:solidFill>
          <a:latin typeface="Arial" pitchFamily="34" charset="0"/>
          <a:cs typeface="Arial" pitchFamily="34" charset="0"/>
        </a:defRPr>
      </a:lvl5pPr>
      <a:lvl6pPr marL="457200" algn="l" rtl="0" fontAlgn="base">
        <a:spcBef>
          <a:spcPct val="0"/>
        </a:spcBef>
        <a:spcAft>
          <a:spcPct val="0"/>
        </a:spcAft>
        <a:defRPr sz="4200">
          <a:solidFill>
            <a:schemeClr val="tx2"/>
          </a:solidFill>
          <a:latin typeface="Arial" pitchFamily="34" charset="0"/>
          <a:cs typeface="Arial" pitchFamily="34" charset="0"/>
        </a:defRPr>
      </a:lvl6pPr>
      <a:lvl7pPr marL="914400" algn="l" rtl="0" fontAlgn="base">
        <a:spcBef>
          <a:spcPct val="0"/>
        </a:spcBef>
        <a:spcAft>
          <a:spcPct val="0"/>
        </a:spcAft>
        <a:defRPr sz="4200">
          <a:solidFill>
            <a:schemeClr val="tx2"/>
          </a:solidFill>
          <a:latin typeface="Arial" pitchFamily="34" charset="0"/>
          <a:cs typeface="Arial" pitchFamily="34" charset="0"/>
        </a:defRPr>
      </a:lvl7pPr>
      <a:lvl8pPr marL="1371600" algn="l" rtl="0" fontAlgn="base">
        <a:spcBef>
          <a:spcPct val="0"/>
        </a:spcBef>
        <a:spcAft>
          <a:spcPct val="0"/>
        </a:spcAft>
        <a:defRPr sz="4200">
          <a:solidFill>
            <a:schemeClr val="tx2"/>
          </a:solidFill>
          <a:latin typeface="Arial" pitchFamily="34" charset="0"/>
          <a:cs typeface="Arial" pitchFamily="34" charset="0"/>
        </a:defRPr>
      </a:lvl8pPr>
      <a:lvl9pPr marL="1828800" algn="l" rtl="0" fontAlgn="base">
        <a:spcBef>
          <a:spcPct val="0"/>
        </a:spcBef>
        <a:spcAft>
          <a:spcPct val="0"/>
        </a:spcAft>
        <a:defRPr sz="4200">
          <a:solidFill>
            <a:schemeClr val="tx2"/>
          </a:solidFill>
          <a:latin typeface="Arial" pitchFamily="34" charset="0"/>
          <a:cs typeface="Arial" pitchFamily="34" charset="0"/>
        </a:defRPr>
      </a:lvl9pPr>
    </p:titleStyle>
    <p:bodyStyle>
      <a:lvl1pPr algn="l" rtl="0" eaLnBrk="0" fontAlgn="base" hangingPunct="0">
        <a:spcBef>
          <a:spcPct val="0"/>
        </a:spcBef>
        <a:spcAft>
          <a:spcPct val="0"/>
        </a:spcAft>
        <a:defRPr sz="2100">
          <a:solidFill>
            <a:schemeClr val="tx1"/>
          </a:solidFill>
          <a:latin typeface="+mn-lt"/>
          <a:ea typeface="+mn-ea"/>
          <a:cs typeface="+mn-cs"/>
        </a:defRPr>
      </a:lvl1pPr>
      <a:lvl2pPr marL="273050" indent="-271463" algn="l" rtl="0" eaLnBrk="0" fontAlgn="base" hangingPunct="0">
        <a:spcBef>
          <a:spcPct val="0"/>
        </a:spcBef>
        <a:spcAft>
          <a:spcPct val="0"/>
        </a:spcAft>
        <a:buChar char="–"/>
        <a:defRPr sz="2100">
          <a:solidFill>
            <a:schemeClr val="tx1"/>
          </a:solidFill>
          <a:latin typeface="+mn-lt"/>
          <a:cs typeface="+mn-cs"/>
        </a:defRPr>
      </a:lvl2pPr>
      <a:lvl3pPr marL="552450" indent="-277813" algn="l" rtl="0" eaLnBrk="0" fontAlgn="base" hangingPunct="0">
        <a:spcBef>
          <a:spcPct val="0"/>
        </a:spcBef>
        <a:spcAft>
          <a:spcPct val="0"/>
        </a:spcAft>
        <a:buFont typeface="Arial" pitchFamily="34" charset="0"/>
        <a:buChar char="–"/>
        <a:defRPr sz="2100">
          <a:solidFill>
            <a:schemeClr val="tx1"/>
          </a:solidFill>
          <a:latin typeface="+mn-lt"/>
          <a:cs typeface="+mn-cs"/>
        </a:defRPr>
      </a:lvl3pPr>
      <a:lvl4pPr marL="812800" indent="-258763" algn="l" rtl="0" eaLnBrk="0" fontAlgn="base" hangingPunct="0">
        <a:spcBef>
          <a:spcPct val="0"/>
        </a:spcBef>
        <a:spcAft>
          <a:spcPct val="0"/>
        </a:spcAft>
        <a:buFont typeface="Arial" pitchFamily="34" charset="0"/>
        <a:buChar char="–"/>
        <a:defRPr sz="2100">
          <a:solidFill>
            <a:schemeClr val="tx1"/>
          </a:solidFill>
          <a:latin typeface="+mn-lt"/>
          <a:cs typeface="+mn-cs"/>
        </a:defRPr>
      </a:lvl4pPr>
      <a:lvl5pPr marL="1085850" indent="-271463" algn="l" rtl="0" eaLnBrk="0" fontAlgn="base" hangingPunct="0">
        <a:spcBef>
          <a:spcPct val="0"/>
        </a:spcBef>
        <a:spcAft>
          <a:spcPct val="0"/>
        </a:spcAft>
        <a:buFont typeface="Arial" pitchFamily="34" charset="0"/>
        <a:buChar char="–"/>
        <a:defRPr sz="2100">
          <a:solidFill>
            <a:schemeClr val="tx1"/>
          </a:solidFill>
          <a:latin typeface="+mn-lt"/>
          <a:cs typeface="+mn-cs"/>
        </a:defRPr>
      </a:lvl5pPr>
      <a:lvl6pPr marL="1543050" indent="-271463" algn="l" rtl="0" fontAlgn="base">
        <a:spcBef>
          <a:spcPct val="0"/>
        </a:spcBef>
        <a:spcAft>
          <a:spcPct val="0"/>
        </a:spcAft>
        <a:buFont typeface="Arial" pitchFamily="34" charset="0"/>
        <a:buChar char="–"/>
        <a:defRPr sz="2100">
          <a:solidFill>
            <a:schemeClr val="tx1"/>
          </a:solidFill>
          <a:latin typeface="+mn-lt"/>
          <a:cs typeface="+mn-cs"/>
        </a:defRPr>
      </a:lvl6pPr>
      <a:lvl7pPr marL="2000250" indent="-271463" algn="l" rtl="0" fontAlgn="base">
        <a:spcBef>
          <a:spcPct val="0"/>
        </a:spcBef>
        <a:spcAft>
          <a:spcPct val="0"/>
        </a:spcAft>
        <a:buFont typeface="Arial" pitchFamily="34" charset="0"/>
        <a:buChar char="–"/>
        <a:defRPr sz="2100">
          <a:solidFill>
            <a:schemeClr val="tx1"/>
          </a:solidFill>
          <a:latin typeface="+mn-lt"/>
          <a:cs typeface="+mn-cs"/>
        </a:defRPr>
      </a:lvl7pPr>
      <a:lvl8pPr marL="2457450" indent="-271463" algn="l" rtl="0" fontAlgn="base">
        <a:spcBef>
          <a:spcPct val="0"/>
        </a:spcBef>
        <a:spcAft>
          <a:spcPct val="0"/>
        </a:spcAft>
        <a:buFont typeface="Arial" pitchFamily="34" charset="0"/>
        <a:buChar char="–"/>
        <a:defRPr sz="2100">
          <a:solidFill>
            <a:schemeClr val="tx1"/>
          </a:solidFill>
          <a:latin typeface="+mn-lt"/>
          <a:cs typeface="+mn-cs"/>
        </a:defRPr>
      </a:lvl8pPr>
      <a:lvl9pPr marL="2914650" indent="-271463" algn="l" rtl="0" fontAlgn="base">
        <a:spcBef>
          <a:spcPct val="0"/>
        </a:spcBef>
        <a:spcAft>
          <a:spcPct val="0"/>
        </a:spcAft>
        <a:buFont typeface="Arial" pitchFamily="34" charset="0"/>
        <a:buChar char="–"/>
        <a:defRPr sz="21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9275" y="107950"/>
            <a:ext cx="804227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549275" y="1600200"/>
            <a:ext cx="80422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lIns="91440" tIns="45720" rIns="91440" bIns="45720" rtlCol="0" anchor="ctr"/>
          <a:lstStyle>
            <a:lvl1pPr algn="r">
              <a:defRPr sz="1200">
                <a:solidFill>
                  <a:schemeClr val="bg1"/>
                </a:solidFill>
                <a:latin typeface="Arial" charset="0"/>
                <a:ea typeface="ＭＳ Ｐゴシック" charset="0"/>
                <a:cs typeface="Arial" charset="0"/>
              </a:defRPr>
            </a:lvl1pPr>
          </a:lstStyle>
          <a:p>
            <a:pPr>
              <a:defRPr/>
            </a:pPr>
            <a:endParaRPr lang="en-GB">
              <a:solidFill>
                <a:prstClr val="white"/>
              </a:solidFill>
            </a:endParaRPr>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Arial" charset="0"/>
                <a:ea typeface="ＭＳ Ｐゴシック" charset="0"/>
                <a:cs typeface="Arial" charset="0"/>
              </a:defRPr>
            </a:lvl1pPr>
          </a:lstStyle>
          <a:p>
            <a:pPr>
              <a:defRPr/>
            </a:pPr>
            <a:endParaRPr lang="en-GB">
              <a:solidFill>
                <a:prstClr val="white"/>
              </a:solidFill>
            </a:endParaRPr>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1800">
                <a:solidFill>
                  <a:schemeClr val="bg1"/>
                </a:solidFill>
                <a:cs typeface="Arial" pitchFamily="34" charset="0"/>
              </a:defRPr>
            </a:lvl1pPr>
          </a:lstStyle>
          <a:p>
            <a:pPr>
              <a:defRPr/>
            </a:pPr>
            <a:fld id="{01F326D4-EE81-48EA-B07C-29855B27D66B}" type="slidenum">
              <a:rPr lang="en-GB" altLang="en-US">
                <a:solidFill>
                  <a:prstClr val="white"/>
                </a:solidFill>
              </a:rPr>
              <a:pPr>
                <a:defRPr/>
              </a:pPr>
              <a:t>‹#›</a:t>
            </a:fld>
            <a:endParaRPr lang="en-GB" altLang="en-US" dirty="0">
              <a:solidFill>
                <a:prstClr val="white"/>
              </a:solidFill>
            </a:endParaRPr>
          </a:p>
        </p:txBody>
      </p:sp>
    </p:spTree>
    <p:extLst>
      <p:ext uri="{BB962C8B-B14F-4D97-AF65-F5344CB8AC3E}">
        <p14:creationId xmlns:p14="http://schemas.microsoft.com/office/powerpoint/2010/main" val="3026238108"/>
      </p:ext>
    </p:extLst>
  </p:cSld>
  <p:clrMap bg1="lt1" tx1="dk1" bg2="lt2" tx2="dk2" accent1="accent1" accent2="accent2" accent3="accent3" accent4="accent4" accent5="accent5" accent6="accent6" hlink="hlink" folHlink="folHlink"/>
  <p:sldLayoutIdLst>
    <p:sldLayoutId id="2147492314" r:id="rId1"/>
    <p:sldLayoutId id="2147492315" r:id="rId2"/>
    <p:sldLayoutId id="2147492316" r:id="rId3"/>
    <p:sldLayoutId id="2147492317" r:id="rId4"/>
    <p:sldLayoutId id="2147492318" r:id="rId5"/>
    <p:sldLayoutId id="2147492319" r:id="rId6"/>
    <p:sldLayoutId id="2147492320" r:id="rId7"/>
    <p:sldLayoutId id="2147492321" r:id="rId8"/>
    <p:sldLayoutId id="2147492322" r:id="rId9"/>
    <p:sldLayoutId id="2147492323" r:id="rId10"/>
    <p:sldLayoutId id="2147492324" r:id="rId11"/>
    <p:sldLayoutId id="2147492325" r:id="rId12"/>
    <p:sldLayoutId id="2147492326" r:id="rId13"/>
    <p:sldLayoutId id="2147492327" r:id="rId14"/>
    <p:sldLayoutId id="2147492328" r:id="rId15"/>
  </p:sldLayoutIdLst>
  <p:hf hdr="0" ftr="0" dt="0"/>
  <p:txStyles>
    <p:titleStyle>
      <a:lvl1pPr algn="ctr" rtl="0" eaLnBrk="0" fontAlgn="base" hangingPunct="0">
        <a:spcBef>
          <a:spcPct val="0"/>
        </a:spcBef>
        <a:spcAft>
          <a:spcPct val="0"/>
        </a:spcAft>
        <a:defRPr sz="4400" kern="1200">
          <a:solidFill>
            <a:schemeClr val="accent1"/>
          </a:solidFill>
          <a:latin typeface="Calibri" pitchFamily="34" charset="0"/>
          <a:ea typeface="ＭＳ Ｐゴシック" charset="0"/>
          <a:cs typeface="Calibri" pitchFamily="34" charset="0"/>
        </a:defRPr>
      </a:lvl1pPr>
      <a:lvl2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2pPr>
      <a:lvl3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3pPr>
      <a:lvl4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4pPr>
      <a:lvl5pPr algn="ctr" rtl="0" eaLnBrk="0" fontAlgn="base" hangingPunct="0">
        <a:spcBef>
          <a:spcPct val="0"/>
        </a:spcBef>
        <a:spcAft>
          <a:spcPct val="0"/>
        </a:spcAft>
        <a:defRPr sz="4400">
          <a:solidFill>
            <a:schemeClr val="accent1"/>
          </a:solidFill>
          <a:latin typeface="Calibri" pitchFamily="34" charset="0"/>
          <a:ea typeface="ＭＳ Ｐゴシック" charset="0"/>
          <a:cs typeface="Calibri" pitchFamily="34"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800" kern="1200">
          <a:solidFill>
            <a:srgbClr val="595959"/>
          </a:solidFill>
          <a:latin typeface="Calibri" pitchFamily="34" charset="0"/>
          <a:ea typeface="ＭＳ Ｐゴシック" charset="0"/>
          <a:cs typeface="Calibri" pitchFamily="34"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800" kern="1200">
          <a:solidFill>
            <a:srgbClr val="595959"/>
          </a:solidFill>
          <a:latin typeface="Calibri" pitchFamily="34" charset="0"/>
          <a:ea typeface="ＭＳ Ｐゴシック" charset="0"/>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400" kern="1200">
          <a:solidFill>
            <a:srgbClr val="595959"/>
          </a:solidFill>
          <a:latin typeface="Calibri" pitchFamily="34" charset="0"/>
          <a:ea typeface="ＭＳ Ｐゴシック" charset="0"/>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sz="2000" kern="1200">
          <a:solidFill>
            <a:srgbClr val="595959"/>
          </a:solidFill>
          <a:latin typeface="Calibri" pitchFamily="34" charset="0"/>
          <a:ea typeface="ＭＳ Ｐゴシック" charset="0"/>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Calibri" pitchFamily="34" charset="0"/>
          <a:ea typeface="ＭＳ Ｐゴシック" charset="0"/>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1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8.xml"/></Relationships>
</file>

<file path=ppt/slides/_rels/slide16.xml.rels><?xml version="1.0" encoding="UTF-8" standalone="yes"?>
<Relationships xmlns="http://schemas.openxmlformats.org/package/2006/relationships"><Relationship Id="rId8" Type="http://schemas.openxmlformats.org/officeDocument/2006/relationships/hyperlink" Target="http://www.wcva.org.uk/volunteering/working-with-volunteers" TargetMode="External"/><Relationship Id="rId3" Type="http://schemas.openxmlformats.org/officeDocument/2006/relationships/hyperlink" Target="http://www.iave.org/" TargetMode="External"/><Relationship Id="rId7" Type="http://schemas.openxmlformats.org/officeDocument/2006/relationships/hyperlink" Target="http://www.ncvo-vol.org.uk/" TargetMode="External"/><Relationship Id="rId2" Type="http://schemas.openxmlformats.org/officeDocument/2006/relationships/notesSlide" Target="../notesSlides/notesSlide16.xml"/><Relationship Id="rId1" Type="http://schemas.openxmlformats.org/officeDocument/2006/relationships/slideLayout" Target="../slideLayouts/slideLayout96.xml"/><Relationship Id="rId6" Type="http://schemas.openxmlformats.org/officeDocument/2006/relationships/hyperlink" Target="http://www.volunteering.com.au/working_with" TargetMode="External"/><Relationship Id="rId5" Type="http://schemas.openxmlformats.org/officeDocument/2006/relationships/hyperlink" Target="http://www.volunteeractioncounts.org/en" TargetMode="External"/><Relationship Id="rId4" Type="http://schemas.openxmlformats.org/officeDocument/2006/relationships/hyperlink" Target="http://www.cev.be/" TargetMode="External"/><Relationship Id="rId9" Type="http://schemas.openxmlformats.org/officeDocument/2006/relationships/hyperlink" Target="http://www.energizeinc.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hyperlink" Target="http://www.theibt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IBTA-Logo_Col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5589588"/>
            <a:ext cx="865187"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692275" y="1916113"/>
            <a:ext cx="6321425" cy="2432050"/>
          </a:xfrm>
          <a:prstGeom prst="rect">
            <a:avLst/>
          </a:prstGeom>
        </p:spPr>
        <p:txBody>
          <a:bodyPr>
            <a:spAutoFit/>
          </a:bodyPr>
          <a:lstStyle/>
          <a:p>
            <a:pPr algn="ctr">
              <a:buFont typeface="Wingdings 2" pitchFamily="18" charset="2"/>
              <a:buNone/>
              <a:defRPr/>
            </a:pPr>
            <a:r>
              <a:rPr lang="en-GB" altLang="en-US" sz="4400" b="1" dirty="0">
                <a:solidFill>
                  <a:schemeClr val="accent2">
                    <a:lumMod val="60000"/>
                    <a:lumOff val="40000"/>
                  </a:schemeClr>
                </a:solidFill>
                <a:latin typeface="Calibri" panose="020F0502020204030204" pitchFamily="34" charset="0"/>
                <a:cs typeface="+mn-cs"/>
              </a:rPr>
              <a:t>Managing Volunteers </a:t>
            </a:r>
          </a:p>
          <a:p>
            <a:pPr algn="ctr">
              <a:buFont typeface="Wingdings 2" pitchFamily="18" charset="2"/>
              <a:buNone/>
              <a:defRPr/>
            </a:pPr>
            <a:endParaRPr lang="en-GB" altLang="en-US" b="1" dirty="0">
              <a:cs typeface="+mn-cs"/>
            </a:endParaRPr>
          </a:p>
          <a:p>
            <a:pPr algn="ctr">
              <a:buFont typeface="Wingdings 2" pitchFamily="18" charset="2"/>
              <a:buNone/>
              <a:defRPr/>
            </a:pPr>
            <a:endParaRPr lang="en-GB" altLang="en-US" b="1" dirty="0">
              <a:cs typeface="+mn-cs"/>
            </a:endParaRPr>
          </a:p>
          <a:p>
            <a:pPr algn="ctr">
              <a:buFont typeface="Wingdings 2" pitchFamily="18" charset="2"/>
              <a:buNone/>
              <a:defRPr/>
            </a:pPr>
            <a:r>
              <a:rPr lang="en-GB" altLang="en-US" sz="2400" dirty="0">
                <a:solidFill>
                  <a:schemeClr val="accent2">
                    <a:lumMod val="60000"/>
                    <a:lumOff val="40000"/>
                  </a:schemeClr>
                </a:solidFill>
                <a:cs typeface="+mn-cs"/>
              </a:rPr>
              <a:t>Jenny Baker </a:t>
            </a:r>
          </a:p>
          <a:p>
            <a:pPr algn="ctr">
              <a:buFont typeface="Wingdings 2" pitchFamily="18" charset="2"/>
              <a:buNone/>
              <a:defRPr/>
            </a:pPr>
            <a:endParaRPr lang="en-GB" altLang="en-US" sz="2400" b="1" dirty="0">
              <a:solidFill>
                <a:schemeClr val="accent2">
                  <a:lumMod val="60000"/>
                  <a:lumOff val="40000"/>
                </a:schemeClr>
              </a:solidFill>
              <a:cs typeface="+mn-cs"/>
            </a:endParaRPr>
          </a:p>
          <a:p>
            <a:pPr algn="ctr">
              <a:buFont typeface="Wingdings 2" pitchFamily="18" charset="2"/>
              <a:buNone/>
              <a:defRPr/>
            </a:pPr>
            <a:r>
              <a:rPr lang="en-GB" altLang="en-US" sz="2400" b="1" dirty="0">
                <a:solidFill>
                  <a:schemeClr val="accent2">
                    <a:lumMod val="60000"/>
                    <a:lumOff val="40000"/>
                  </a:schemeClr>
                </a:solidFill>
                <a:cs typeface="+mn-cs"/>
              </a:rPr>
              <a:t>27</a:t>
            </a:r>
            <a:r>
              <a:rPr lang="en-GB" altLang="en-US" sz="2400" b="1" baseline="30000" dirty="0">
                <a:solidFill>
                  <a:schemeClr val="accent2">
                    <a:lumMod val="60000"/>
                    <a:lumOff val="40000"/>
                  </a:schemeClr>
                </a:solidFill>
                <a:cs typeface="+mn-cs"/>
              </a:rPr>
              <a:t>th</a:t>
            </a:r>
            <a:r>
              <a:rPr lang="en-GB" altLang="en-US" sz="2400" b="1" dirty="0">
                <a:solidFill>
                  <a:schemeClr val="accent2">
                    <a:lumMod val="60000"/>
                    <a:lumOff val="40000"/>
                  </a:schemeClr>
                </a:solidFill>
                <a:cs typeface="+mn-cs"/>
              </a:rPr>
              <a:t> October 2015</a:t>
            </a:r>
            <a:endParaRPr lang="en-GB" altLang="en-US" sz="2400" dirty="0">
              <a:solidFill>
                <a:schemeClr val="accent2">
                  <a:lumMod val="60000"/>
                  <a:lumOff val="40000"/>
                </a:schemeClr>
              </a:solidFill>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11188" y="765175"/>
            <a:ext cx="7980362" cy="647700"/>
          </a:xfrm>
        </p:spPr>
        <p:txBody>
          <a:bodyPr/>
          <a:lstStyle/>
          <a:p>
            <a:pPr>
              <a:defRPr/>
            </a:pPr>
            <a:r>
              <a:rPr lang="en-GB" altLang="en-US" dirty="0" smtClean="0">
                <a:solidFill>
                  <a:schemeClr val="accent2">
                    <a:lumMod val="40000"/>
                    <a:lumOff val="60000"/>
                  </a:schemeClr>
                </a:solidFill>
                <a:ea typeface="ＭＳ Ｐゴシック" pitchFamily="34" charset="-128"/>
              </a:rPr>
              <a:t>Outline</a:t>
            </a:r>
          </a:p>
        </p:txBody>
      </p:sp>
      <p:sp>
        <p:nvSpPr>
          <p:cNvPr id="3" name="Content Placeholder 2"/>
          <p:cNvSpPr>
            <a:spLocks noGrp="1"/>
          </p:cNvSpPr>
          <p:nvPr>
            <p:ph idx="1"/>
          </p:nvPr>
        </p:nvSpPr>
        <p:spPr>
          <a:xfrm>
            <a:off x="0" y="1341438"/>
            <a:ext cx="8591550" cy="4602162"/>
          </a:xfrm>
        </p:spPr>
        <p:txBody>
          <a:bodyPr/>
          <a:lstStyle/>
          <a:p>
            <a:pPr marL="914400" lvl="3" indent="0">
              <a:buClr>
                <a:schemeClr val="accent2">
                  <a:lumMod val="60000"/>
                  <a:lumOff val="40000"/>
                </a:schemeClr>
              </a:buClr>
              <a:buFont typeface="Wingdings 2" pitchFamily="18" charset="2"/>
              <a:buNone/>
              <a:defRPr/>
            </a:pPr>
            <a:endParaRPr lang="en-GB" sz="2600" dirty="0" smtClean="0"/>
          </a:p>
          <a:p>
            <a:pPr marL="914400" lvl="3" indent="0">
              <a:buClr>
                <a:schemeClr val="accent2">
                  <a:lumMod val="60000"/>
                  <a:lumOff val="40000"/>
                </a:schemeClr>
              </a:buClr>
              <a:defRPr/>
            </a:pPr>
            <a:r>
              <a:rPr lang="en-GB" sz="2600" dirty="0" smtClean="0"/>
              <a:t>Introduction</a:t>
            </a:r>
          </a:p>
          <a:p>
            <a:pPr marL="914400" lvl="3" indent="0">
              <a:buClr>
                <a:schemeClr val="accent2">
                  <a:lumMod val="60000"/>
                  <a:lumOff val="40000"/>
                </a:schemeClr>
              </a:buClr>
              <a:defRPr/>
            </a:pPr>
            <a:r>
              <a:rPr lang="en-GB" sz="2600" dirty="0" smtClean="0"/>
              <a:t>About volunteering </a:t>
            </a:r>
          </a:p>
          <a:p>
            <a:pPr marL="1619250" lvl="4" indent="-361950">
              <a:buClr>
                <a:schemeClr val="accent2">
                  <a:lumMod val="60000"/>
                  <a:lumOff val="40000"/>
                </a:schemeClr>
              </a:buClr>
              <a:defRPr/>
            </a:pPr>
            <a:r>
              <a:rPr lang="en-GB" sz="2400" dirty="0"/>
              <a:t>G</a:t>
            </a:r>
            <a:r>
              <a:rPr lang="en-GB" sz="2400" dirty="0" smtClean="0"/>
              <a:t>lobal context</a:t>
            </a:r>
          </a:p>
          <a:p>
            <a:pPr marL="1619250" lvl="4" indent="-361950">
              <a:buClr>
                <a:schemeClr val="accent2">
                  <a:lumMod val="60000"/>
                  <a:lumOff val="40000"/>
                </a:schemeClr>
              </a:buClr>
              <a:defRPr/>
            </a:pPr>
            <a:r>
              <a:rPr lang="en-GB" sz="2400" dirty="0" smtClean="0"/>
              <a:t>Definitions</a:t>
            </a:r>
          </a:p>
          <a:p>
            <a:pPr marL="1619250" lvl="4" indent="-361950">
              <a:buClr>
                <a:schemeClr val="accent2">
                  <a:lumMod val="60000"/>
                  <a:lumOff val="40000"/>
                </a:schemeClr>
              </a:buClr>
              <a:defRPr/>
            </a:pPr>
            <a:r>
              <a:rPr lang="en-GB" sz="2400" dirty="0" smtClean="0"/>
              <a:t>Benefits</a:t>
            </a:r>
          </a:p>
          <a:p>
            <a:pPr marL="914400" lvl="3" indent="0">
              <a:buClr>
                <a:schemeClr val="accent2">
                  <a:lumMod val="60000"/>
                  <a:lumOff val="40000"/>
                </a:schemeClr>
              </a:buClr>
              <a:defRPr/>
            </a:pPr>
            <a:r>
              <a:rPr lang="en-GB" sz="2600" dirty="0" smtClean="0"/>
              <a:t>A framework for managing  volunteers</a:t>
            </a:r>
          </a:p>
          <a:p>
            <a:pPr marL="914400" lvl="3" indent="0">
              <a:buClr>
                <a:schemeClr val="accent2">
                  <a:lumMod val="60000"/>
                  <a:lumOff val="40000"/>
                </a:schemeClr>
              </a:buClr>
              <a:defRPr/>
            </a:pPr>
            <a:r>
              <a:rPr lang="en-GB" sz="2600" dirty="0" smtClean="0"/>
              <a:t>Signposting to resources</a:t>
            </a:r>
          </a:p>
          <a:p>
            <a:pPr marL="914400" lvl="3" indent="0">
              <a:buClr>
                <a:schemeClr val="accent2">
                  <a:lumMod val="60000"/>
                  <a:lumOff val="40000"/>
                </a:schemeClr>
              </a:buClr>
              <a:defRPr/>
            </a:pPr>
            <a:r>
              <a:rPr lang="en-GB" sz="2600" dirty="0" smtClean="0"/>
              <a:t>Discussion</a:t>
            </a:r>
          </a:p>
          <a:p>
            <a:pPr marL="914400" lvl="3" indent="0">
              <a:buClr>
                <a:schemeClr val="accent2">
                  <a:lumMod val="60000"/>
                  <a:lumOff val="40000"/>
                </a:schemeClr>
              </a:buClr>
              <a:buFont typeface="Wingdings 2" pitchFamily="18" charset="2"/>
              <a:buNone/>
              <a:defRPr/>
            </a:pPr>
            <a:endParaRPr lang="en-GB" sz="2600" dirty="0" smtClean="0"/>
          </a:p>
          <a:p>
            <a:pPr marL="1196975" lvl="4" indent="0">
              <a:buClr>
                <a:schemeClr val="accent2">
                  <a:lumMod val="60000"/>
                  <a:lumOff val="40000"/>
                </a:schemeClr>
              </a:buClr>
              <a:buFont typeface="Wingdings 2" pitchFamily="18" charset="2"/>
              <a:buNone/>
              <a:defRPr/>
            </a:pPr>
            <a:endParaRPr lang="en-GB" sz="2400" dirty="0" smtClean="0"/>
          </a:p>
          <a:p>
            <a:pPr marL="1619250" lvl="4" indent="-422275">
              <a:buClr>
                <a:schemeClr val="accent2">
                  <a:lumMod val="60000"/>
                  <a:lumOff val="40000"/>
                </a:schemeClr>
              </a:buClr>
              <a:defRPr/>
            </a:pPr>
            <a:endParaRPr lang="en-GB" sz="2400" dirty="0" smtClean="0"/>
          </a:p>
          <a:p>
            <a:pPr marL="914400" lvl="3" indent="0">
              <a:buClr>
                <a:schemeClr val="accent2">
                  <a:lumMod val="60000"/>
                  <a:lumOff val="40000"/>
                </a:schemeClr>
              </a:buClr>
              <a:defRPr/>
            </a:pPr>
            <a:endParaRPr lang="en-GB" sz="2600" dirty="0" smtClean="0"/>
          </a:p>
          <a:p>
            <a:pPr marL="0" indent="0">
              <a:buFont typeface="Wingdings 2" pitchFamily="18" charset="2"/>
              <a:buNone/>
              <a:defRPr/>
            </a:pPr>
            <a:endParaRPr lang="en-GB" sz="2600" dirty="0" smtClean="0"/>
          </a:p>
          <a:p>
            <a:pPr marL="0" indent="0">
              <a:buFont typeface="Wingdings 2" pitchFamily="18" charset="2"/>
              <a:buNone/>
              <a:defRPr/>
            </a:pPr>
            <a:endParaRPr lang="en-GB" sz="2600" dirty="0" smtClean="0"/>
          </a:p>
          <a:p>
            <a:pPr marL="0" indent="0">
              <a:buFont typeface="Wingdings 2" pitchFamily="18" charset="2"/>
              <a:buNone/>
              <a:defRPr/>
            </a:pPr>
            <a:endParaRPr lang="en-GB" sz="2600" dirty="0" smtClean="0"/>
          </a:p>
          <a:p>
            <a:pPr marL="0" indent="0">
              <a:buFont typeface="Wingdings 2" pitchFamily="18" charset="2"/>
              <a:buNone/>
              <a:defRPr/>
            </a:pPr>
            <a:endParaRPr lang="en-GB" sz="2600" dirty="0" smtClean="0"/>
          </a:p>
          <a:p>
            <a:pPr>
              <a:defRPr/>
            </a:pPr>
            <a:endParaRPr lang="en-GB" sz="2600" dirty="0"/>
          </a:p>
        </p:txBody>
      </p:sp>
      <p:sp>
        <p:nvSpPr>
          <p:cNvPr id="450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9E67614B-805B-4B50-8B84-CF53C70A1E81}" type="slidenum">
              <a:rPr lang="en-GB" altLang="en-US" sz="1800" smtClean="0">
                <a:solidFill>
                  <a:schemeClr val="bg1"/>
                </a:solidFill>
                <a:latin typeface="Arial" pitchFamily="34" charset="0"/>
                <a:cs typeface="Arial" pitchFamily="34" charset="0"/>
              </a:rPr>
              <a:pPr eaLnBrk="1" hangingPunct="1">
                <a:spcBef>
                  <a:spcPct val="0"/>
                </a:spcBef>
                <a:buClrTx/>
                <a:buSzTx/>
                <a:buFontTx/>
                <a:buNone/>
              </a:pPr>
              <a:t>2</a:t>
            </a:fld>
            <a:endParaRPr lang="en-GB" altLang="en-US" sz="180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defRPr/>
            </a:pPr>
            <a:r>
              <a:rPr lang="en-GB" altLang="en-US" dirty="0" smtClean="0">
                <a:solidFill>
                  <a:schemeClr val="accent2">
                    <a:lumMod val="40000"/>
                    <a:lumOff val="60000"/>
                  </a:schemeClr>
                </a:solidFill>
                <a:ea typeface="ＭＳ Ｐゴシック" pitchFamily="34" charset="-128"/>
              </a:rPr>
              <a:t>Introduction</a:t>
            </a:r>
            <a:r>
              <a:rPr lang="en-GB" altLang="en-US" dirty="0" smtClean="0">
                <a:ea typeface="ＭＳ Ｐゴシック" pitchFamily="34" charset="-128"/>
              </a:rPr>
              <a:t> </a:t>
            </a:r>
          </a:p>
        </p:txBody>
      </p:sp>
      <p:sp>
        <p:nvSpPr>
          <p:cNvPr id="460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F092F7F1-AA5B-423B-8607-930ED26F72D8}"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3</a:t>
            </a:fld>
            <a:endParaRPr lang="en-GB" altLang="en-US" sz="1800" smtClean="0">
              <a:solidFill>
                <a:srgbClr val="FFFFFF"/>
              </a:solidFill>
              <a:latin typeface="Arial" pitchFamily="34" charset="0"/>
              <a:cs typeface="Arial" pitchFamily="34" charset="0"/>
            </a:endParaRPr>
          </a:p>
        </p:txBody>
      </p:sp>
      <p:sp>
        <p:nvSpPr>
          <p:cNvPr id="3" name="Content Placeholder 2"/>
          <p:cNvSpPr>
            <a:spLocks noGrp="1"/>
          </p:cNvSpPr>
          <p:nvPr>
            <p:ph idx="1"/>
          </p:nvPr>
        </p:nvSpPr>
        <p:spPr>
          <a:xfrm>
            <a:off x="539552" y="1484784"/>
            <a:ext cx="8042275" cy="4487416"/>
          </a:xfrm>
        </p:spPr>
        <p:txBody>
          <a:bodyPr/>
          <a:lstStyle/>
          <a:p>
            <a:pPr marL="0" indent="0">
              <a:buFont typeface="Wingdings 2" pitchFamily="18" charset="2"/>
              <a:buNone/>
              <a:defRPr/>
            </a:pPr>
            <a:r>
              <a:rPr lang="en-GB" sz="2400" b="1" i="1" dirty="0" smtClean="0"/>
              <a:t> </a:t>
            </a:r>
            <a:r>
              <a:rPr lang="en-GB" b="1" i="1" dirty="0" smtClean="0"/>
              <a:t>National Trust for England and Wales 1970-2005</a:t>
            </a:r>
          </a:p>
          <a:p>
            <a:pPr>
              <a:defRPr/>
            </a:pPr>
            <a:r>
              <a:rPr lang="en-GB" sz="2400" dirty="0" smtClean="0"/>
              <a:t> Head of Volunteering &amp; Community Involvement 1990-2005</a:t>
            </a:r>
          </a:p>
          <a:p>
            <a:pPr>
              <a:defRPr/>
            </a:pPr>
            <a:r>
              <a:rPr lang="en-GB" sz="2400" dirty="0" smtClean="0"/>
              <a:t>Board member, Volunteering England 1993-2003</a:t>
            </a:r>
          </a:p>
          <a:p>
            <a:pPr>
              <a:defRPr/>
            </a:pPr>
            <a:r>
              <a:rPr lang="en-GB" sz="2400" dirty="0" smtClean="0"/>
              <a:t>Government task groups on volunteering</a:t>
            </a:r>
          </a:p>
          <a:p>
            <a:pPr marL="0" indent="0">
              <a:buFont typeface="Wingdings 2" pitchFamily="18" charset="2"/>
              <a:buNone/>
              <a:defRPr/>
            </a:pPr>
            <a:r>
              <a:rPr lang="en-GB" b="1" i="1" dirty="0" smtClean="0"/>
              <a:t>Brain Tumour UK 2006-2013</a:t>
            </a:r>
          </a:p>
          <a:p>
            <a:pPr>
              <a:defRPr/>
            </a:pPr>
            <a:r>
              <a:rPr lang="en-GB" sz="2400" dirty="0" smtClean="0"/>
              <a:t>Chief Executive</a:t>
            </a:r>
          </a:p>
          <a:p>
            <a:pPr marL="0" indent="0">
              <a:buNone/>
              <a:defRPr/>
            </a:pPr>
            <a:r>
              <a:rPr lang="en-GB" sz="2400" b="1" i="1" dirty="0" smtClean="0"/>
              <a:t>Healthwatch (England) 2013 -</a:t>
            </a:r>
          </a:p>
          <a:p>
            <a:pPr>
              <a:defRPr/>
            </a:pPr>
            <a:endParaRPr lang="en-GB" sz="1800" dirty="0" smtClean="0"/>
          </a:p>
          <a:p>
            <a:pPr>
              <a:defRPr/>
            </a:pPr>
            <a:endParaRPr lang="en-GB" sz="2000" dirty="0" smtClean="0"/>
          </a:p>
          <a:p>
            <a:pPr marL="0" indent="0">
              <a:buFont typeface="Wingdings 2" pitchFamily="18" charset="2"/>
              <a:buNone/>
              <a:defRPr/>
            </a:pPr>
            <a:endParaRPr lang="en-GB" sz="2000" dirty="0" smtClean="0"/>
          </a:p>
          <a:p>
            <a:pPr>
              <a:defRPr/>
            </a:pPr>
            <a:endParaRPr lang="en-GB" sz="2000" dirty="0" smtClean="0"/>
          </a:p>
          <a:p>
            <a:pPr marL="0" indent="0">
              <a:buFont typeface="Wingdings 2" pitchFamily="18" charset="2"/>
              <a:buNone/>
              <a:defRPr/>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0" y="107950"/>
            <a:ext cx="9144000" cy="1181100"/>
          </a:xfrm>
        </p:spPr>
        <p:txBody>
          <a:bodyPr/>
          <a:lstStyle/>
          <a:p>
            <a:pPr>
              <a:defRPr/>
            </a:pPr>
            <a:r>
              <a:rPr lang="en-US" altLang="en-US" dirty="0" smtClean="0">
                <a:solidFill>
                  <a:schemeClr val="accent2">
                    <a:lumMod val="40000"/>
                    <a:lumOff val="60000"/>
                  </a:schemeClr>
                </a:solidFill>
                <a:ea typeface="ＭＳ Ｐゴシック" pitchFamily="34" charset="-128"/>
              </a:rPr>
              <a:t>Volunteering case study </a:t>
            </a:r>
          </a:p>
        </p:txBody>
      </p:sp>
      <p:sp>
        <p:nvSpPr>
          <p:cNvPr id="111619" name="Content Placeholder 2"/>
          <p:cNvSpPr>
            <a:spLocks noGrp="1"/>
          </p:cNvSpPr>
          <p:nvPr>
            <p:ph idx="1"/>
          </p:nvPr>
        </p:nvSpPr>
        <p:spPr>
          <a:xfrm>
            <a:off x="552450" y="1341438"/>
            <a:ext cx="8591550" cy="4602162"/>
          </a:xfrm>
        </p:spPr>
        <p:txBody>
          <a:bodyPr/>
          <a:lstStyle/>
          <a:p>
            <a:pPr>
              <a:spcBef>
                <a:spcPts val="800"/>
              </a:spcBef>
              <a:defRPr/>
            </a:pPr>
            <a:r>
              <a:rPr lang="en-GB" altLang="en-US" dirty="0">
                <a:ea typeface="ＭＳ Ｐゴシック" pitchFamily="34" charset="-128"/>
              </a:rPr>
              <a:t>F</a:t>
            </a:r>
            <a:r>
              <a:rPr lang="en-GB" altLang="en-US" dirty="0" smtClean="0">
                <a:ea typeface="ＭＳ Ｐゴシック" pitchFamily="34" charset="-128"/>
              </a:rPr>
              <a:t>ounded 1997 - national, home based, Trustee-led</a:t>
            </a:r>
          </a:p>
          <a:p>
            <a:pPr>
              <a:spcBef>
                <a:spcPts val="800"/>
              </a:spcBef>
              <a:defRPr/>
            </a:pPr>
            <a:r>
              <a:rPr lang="en-GB" altLang="en-US" dirty="0">
                <a:ea typeface="ＭＳ Ｐゴシック" pitchFamily="34" charset="-128"/>
              </a:rPr>
              <a:t>K</a:t>
            </a:r>
            <a:r>
              <a:rPr lang="en-GB" altLang="en-US" dirty="0" smtClean="0">
                <a:ea typeface="ＭＳ Ｐゴシック" pitchFamily="34" charset="-128"/>
              </a:rPr>
              <a:t>ey purposes - support, research and awareness</a:t>
            </a:r>
          </a:p>
          <a:p>
            <a:pPr>
              <a:spcBef>
                <a:spcPts val="800"/>
              </a:spcBef>
              <a:defRPr/>
            </a:pPr>
            <a:r>
              <a:rPr lang="en-GB" altLang="en-US" dirty="0" smtClean="0">
                <a:ea typeface="ＭＳ Ｐゴシック" pitchFamily="34" charset="-128"/>
              </a:rPr>
              <a:t>1</a:t>
            </a:r>
            <a:r>
              <a:rPr lang="en-GB" altLang="en-US" baseline="30000" dirty="0" smtClean="0">
                <a:ea typeface="ＭＳ Ｐゴシック" pitchFamily="34" charset="-128"/>
              </a:rPr>
              <a:t>st</a:t>
            </a:r>
            <a:r>
              <a:rPr lang="en-GB" altLang="en-US" dirty="0" smtClean="0">
                <a:ea typeface="ＭＳ Ｐゴシック" pitchFamily="34" charset="-128"/>
              </a:rPr>
              <a:t> CEO and administrator recruited 2003/4</a:t>
            </a:r>
            <a:endParaRPr lang="en-GB" altLang="en-US" i="1" dirty="0" smtClean="0">
              <a:ea typeface="ＭＳ Ｐゴシック" pitchFamily="34" charset="-128"/>
            </a:endParaRPr>
          </a:p>
          <a:p>
            <a:pPr>
              <a:spcBef>
                <a:spcPts val="800"/>
              </a:spcBef>
              <a:defRPr/>
            </a:pPr>
            <a:r>
              <a:rPr lang="en-GB" altLang="en-US" dirty="0" smtClean="0">
                <a:ea typeface="ＭＳ Ｐゴシック" pitchFamily="34" charset="-128"/>
              </a:rPr>
              <a:t>2nd CEO in 2006 – funding critical! </a:t>
            </a:r>
          </a:p>
          <a:p>
            <a:pPr>
              <a:spcBef>
                <a:spcPts val="800"/>
              </a:spcBef>
              <a:defRPr/>
            </a:pPr>
            <a:r>
              <a:rPr lang="en-GB" altLang="en-US" dirty="0">
                <a:ea typeface="ＭＳ Ｐゴシック" pitchFamily="34" charset="-128"/>
              </a:rPr>
              <a:t>N</a:t>
            </a:r>
            <a:r>
              <a:rPr lang="en-GB" altLang="en-US" dirty="0" smtClean="0">
                <a:ea typeface="ＭＳ Ｐゴシック" pitchFamily="34" charset="-128"/>
              </a:rPr>
              <a:t>ational  office opened 2008 </a:t>
            </a:r>
          </a:p>
          <a:p>
            <a:pPr>
              <a:spcBef>
                <a:spcPts val="800"/>
              </a:spcBef>
              <a:defRPr/>
            </a:pPr>
            <a:r>
              <a:rPr lang="en-GB" altLang="en-US" dirty="0" smtClean="0">
                <a:ea typeface="ＭＳ Ｐゴシック" pitchFamily="34" charset="-128"/>
              </a:rPr>
              <a:t>Grew annual income to £2.5m by 2012</a:t>
            </a:r>
          </a:p>
          <a:p>
            <a:pPr>
              <a:spcBef>
                <a:spcPts val="800"/>
              </a:spcBef>
              <a:defRPr/>
            </a:pPr>
            <a:r>
              <a:rPr lang="en-GB" altLang="en-US" b="1" dirty="0" smtClean="0">
                <a:ea typeface="ＭＳ Ｐゴシック" pitchFamily="34" charset="-128"/>
              </a:rPr>
              <a:t>Building volunteering the critical success factor  </a:t>
            </a:r>
          </a:p>
          <a:p>
            <a:pPr marL="0" indent="0">
              <a:spcBef>
                <a:spcPts val="800"/>
              </a:spcBef>
              <a:buFont typeface="Wingdings 2" pitchFamily="18" charset="2"/>
              <a:buNone/>
              <a:defRPr/>
            </a:pPr>
            <a:endParaRPr lang="en-GB" altLang="en-US" dirty="0" smtClean="0">
              <a:ea typeface="ＭＳ Ｐゴシック" pitchFamily="34" charset="-128"/>
            </a:endParaRPr>
          </a:p>
          <a:p>
            <a:pPr>
              <a:defRPr/>
            </a:pPr>
            <a:endParaRPr lang="en-GB" altLang="en-US" dirty="0" smtClean="0">
              <a:ea typeface="ＭＳ Ｐゴシック" pitchFamily="34" charset="-128"/>
            </a:endParaRPr>
          </a:p>
          <a:p>
            <a:pPr>
              <a:defRPr/>
            </a:pPr>
            <a:endParaRPr lang="en-GB" altLang="en-US" dirty="0" smtClean="0">
              <a:ea typeface="ＭＳ Ｐゴシック" pitchFamily="34" charset="-128"/>
            </a:endParaRPr>
          </a:p>
        </p:txBody>
      </p:sp>
      <p:sp>
        <p:nvSpPr>
          <p:cNvPr id="4813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DAC0921E-8D78-4128-A592-38DADFC8EA8B}"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4</a:t>
            </a:fld>
            <a:endParaRPr lang="en-GB" altLang="en-US" sz="1800" smtClean="0">
              <a:solidFill>
                <a:srgbClr val="FFFFFF"/>
              </a:solidFill>
              <a:latin typeface="Arial" pitchFamily="34" charset="0"/>
              <a:cs typeface="Arial" pitchFamily="34" charset="0"/>
            </a:endParaRPr>
          </a:p>
        </p:txBody>
      </p:sp>
      <p:sp>
        <p:nvSpPr>
          <p:cNvPr id="48133" name="Rectangle 1"/>
          <p:cNvSpPr>
            <a:spLocks noChangeArrowheads="1"/>
          </p:cNvSpPr>
          <p:nvPr/>
        </p:nvSpPr>
        <p:spPr bwMode="auto">
          <a:xfrm>
            <a:off x="1187450" y="1557338"/>
            <a:ext cx="71294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endParaRPr lang="en-GB" altLang="en-US">
              <a:solidFill>
                <a:srgbClr val="000000"/>
              </a:solidFill>
            </a:endParaRPr>
          </a:p>
          <a:p>
            <a:pPr eaLnBrk="1" hangingPunct="1">
              <a:spcBef>
                <a:spcPct val="0"/>
              </a:spcBef>
              <a:buClrTx/>
              <a:buSzTx/>
              <a:buFontTx/>
              <a:buNone/>
            </a:pPr>
            <a:endParaRPr lang="en-GB" altLang="en-US">
              <a:solidFill>
                <a:srgbClr val="000000"/>
              </a:solidFill>
            </a:endParaRPr>
          </a:p>
        </p:txBody>
      </p:sp>
      <p:pic>
        <p:nvPicPr>
          <p:cNvPr id="4813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692150"/>
            <a:ext cx="1584325" cy="64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0"/>
            <a:ext cx="180022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618917EB-3297-4698-B89C-3D50359EFA71}"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5</a:t>
            </a:fld>
            <a:endParaRPr lang="en-GB" altLang="en-US" sz="1800" smtClean="0">
              <a:solidFill>
                <a:srgbClr val="FFFFFF"/>
              </a:solidFill>
              <a:latin typeface="Arial" pitchFamily="34" charset="0"/>
              <a:cs typeface="Arial" pitchFamily="34" charset="0"/>
            </a:endParaRPr>
          </a:p>
        </p:txBody>
      </p:sp>
      <p:pic>
        <p:nvPicPr>
          <p:cNvPr id="49156" name="Picture 5" descr="new_offic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213" y="3644900"/>
            <a:ext cx="3367087"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7" descr="2007_1226BTUKandhome20070003.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125538"/>
            <a:ext cx="403225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4" descr="photo's 09 11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3850" y="1268413"/>
            <a:ext cx="3892550"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TextBox 8"/>
          <p:cNvSpPr txBox="1">
            <a:spLocks noChangeArrowheads="1"/>
          </p:cNvSpPr>
          <p:nvPr/>
        </p:nvSpPr>
        <p:spPr bwMode="auto">
          <a:xfrm>
            <a:off x="107950" y="66675"/>
            <a:ext cx="90360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algn="ctr" eaLnBrk="1" hangingPunct="1">
              <a:spcBef>
                <a:spcPct val="0"/>
              </a:spcBef>
              <a:buClrTx/>
              <a:buSzTx/>
              <a:buFontTx/>
              <a:buNone/>
            </a:pPr>
            <a:r>
              <a:rPr lang="en-US" altLang="en-US" sz="4400">
                <a:solidFill>
                  <a:srgbClr val="5BA2BC"/>
                </a:solidFill>
                <a:cs typeface="Arial" pitchFamily="34" charset="0"/>
              </a:rPr>
              <a:t>Volunteers at BTUK </a:t>
            </a:r>
            <a:endParaRPr lang="en-GB" altLang="en-US" sz="4400">
              <a:solidFill>
                <a:srgbClr val="5BA2BC"/>
              </a:solidFill>
              <a:cs typeface="Arial" pitchFamily="34" charset="0"/>
            </a:endParaRPr>
          </a:p>
        </p:txBody>
      </p:sp>
      <p:sp>
        <p:nvSpPr>
          <p:cNvPr id="49160" name="TextBox 9"/>
          <p:cNvSpPr txBox="1">
            <a:spLocks noChangeArrowheads="1"/>
          </p:cNvSpPr>
          <p:nvPr/>
        </p:nvSpPr>
        <p:spPr bwMode="auto">
          <a:xfrm>
            <a:off x="250825" y="836613"/>
            <a:ext cx="8208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r>
              <a:rPr lang="en-GB" altLang="en-US" sz="2400">
                <a:solidFill>
                  <a:srgbClr val="000000"/>
                </a:solidFill>
                <a:latin typeface="Arial" pitchFamily="34" charset="0"/>
              </a:rPr>
              <a:t>Success through amazing support</a:t>
            </a:r>
          </a:p>
        </p:txBody>
      </p:sp>
      <p:pic>
        <p:nvPicPr>
          <p:cNvPr id="49161" name="Picture 6" descr="2007_1226BTUKandhome2007000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48263" y="3716338"/>
            <a:ext cx="33591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131840" y="2564904"/>
            <a:ext cx="2592288" cy="1764129"/>
          </a:xfrm>
          <a:prstGeom prst="rect">
            <a:avLst/>
          </a:prstGeom>
          <a:blipFill>
            <a:blip r:embed="rId8" cstate="print">
              <a:extLst/>
            </a:blip>
            <a:srcRect/>
            <a:stretch>
              <a:fillRect l="-17000" r="-17000"/>
            </a:stretch>
          </a:blipFill>
        </p:spPr>
        <p:style>
          <a:lnRef idx="1">
            <a:schemeClr val="accen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0" y="107950"/>
            <a:ext cx="9144000" cy="1160463"/>
          </a:xfrm>
        </p:spPr>
        <p:txBody>
          <a:bodyPr/>
          <a:lstStyle/>
          <a:p>
            <a:pPr>
              <a:defRPr/>
            </a:pPr>
            <a:r>
              <a:rPr lang="en-US" altLang="en-US" dirty="0" smtClean="0">
                <a:solidFill>
                  <a:schemeClr val="accent2">
                    <a:lumMod val="40000"/>
                    <a:lumOff val="60000"/>
                  </a:schemeClr>
                </a:solidFill>
                <a:ea typeface="ＭＳ Ｐゴシック" pitchFamily="34" charset="-128"/>
              </a:rPr>
              <a:t>Volunteers at BTUK </a:t>
            </a:r>
            <a:r>
              <a:rPr lang="en-US" altLang="en-US" sz="2000" dirty="0" smtClean="0">
                <a:ea typeface="ＭＳ Ｐゴシック" pitchFamily="34" charset="-128"/>
              </a:rPr>
              <a:t>)</a:t>
            </a:r>
            <a:endParaRPr lang="en-US" altLang="en-US" dirty="0" smtClean="0">
              <a:ea typeface="ＭＳ Ｐゴシック" pitchFamily="34" charset="-128"/>
            </a:endParaRPr>
          </a:p>
        </p:txBody>
      </p:sp>
      <p:sp>
        <p:nvSpPr>
          <p:cNvPr id="50179" name="Content Placeholder 2"/>
          <p:cNvSpPr>
            <a:spLocks noGrp="1"/>
          </p:cNvSpPr>
          <p:nvPr>
            <p:ph idx="1"/>
          </p:nvPr>
        </p:nvSpPr>
        <p:spPr/>
        <p:txBody>
          <a:bodyPr/>
          <a:lstStyle/>
          <a:p>
            <a:endParaRPr lang="en-GB" altLang="en-US" smtClean="0">
              <a:ea typeface="ＭＳ Ｐゴシック" pitchFamily="34" charset="-128"/>
            </a:endParaRPr>
          </a:p>
          <a:p>
            <a:endParaRPr lang="en-GB" altLang="en-US" smtClean="0">
              <a:ea typeface="ＭＳ Ｐゴシック" pitchFamily="34" charset="-128"/>
            </a:endParaRPr>
          </a:p>
          <a:p>
            <a:endParaRPr lang="en-GB" altLang="en-US" smtClean="0">
              <a:ea typeface="ＭＳ Ｐゴシック" pitchFamily="34" charset="-128"/>
            </a:endParaRPr>
          </a:p>
        </p:txBody>
      </p:sp>
      <p:sp>
        <p:nvSpPr>
          <p:cNvPr id="501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C6FEB7EF-DB8D-4A4A-B970-544C377ECD57}"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6</a:t>
            </a:fld>
            <a:endParaRPr lang="en-GB" altLang="en-US" sz="1800" smtClean="0">
              <a:solidFill>
                <a:srgbClr val="FFFFFF"/>
              </a:solidFill>
              <a:latin typeface="Arial" pitchFamily="34" charset="0"/>
              <a:cs typeface="Arial" pitchFamily="34" charset="0"/>
            </a:endParaRPr>
          </a:p>
        </p:txBody>
      </p:sp>
      <p:sp>
        <p:nvSpPr>
          <p:cNvPr id="112645" name="Rectangle 1"/>
          <p:cNvSpPr>
            <a:spLocks noChangeArrowheads="1"/>
          </p:cNvSpPr>
          <p:nvPr/>
        </p:nvSpPr>
        <p:spPr bwMode="auto">
          <a:xfrm>
            <a:off x="1187450" y="1412875"/>
            <a:ext cx="7129463"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defRPr/>
            </a:pPr>
            <a:r>
              <a:rPr lang="en-GB" altLang="en-US" sz="2400" dirty="0" smtClean="0">
                <a:solidFill>
                  <a:schemeClr val="tx1">
                    <a:lumMod val="75000"/>
                    <a:lumOff val="25000"/>
                  </a:schemeClr>
                </a:solidFill>
              </a:rPr>
              <a:t>Volunteers across all operational areas:</a:t>
            </a:r>
          </a:p>
          <a:p>
            <a:pPr eaLnBrk="1" hangingPunct="1">
              <a:spcBef>
                <a:spcPct val="0"/>
              </a:spcBef>
              <a:buClrTx/>
              <a:buSzTx/>
              <a:buFontTx/>
              <a:buNone/>
              <a:defRPr/>
            </a:pPr>
            <a:endParaRPr lang="en-GB" altLang="en-US" sz="2400" dirty="0" smtClean="0">
              <a:solidFill>
                <a:schemeClr val="accent2">
                  <a:lumMod val="60000"/>
                  <a:lumOff val="40000"/>
                </a:schemeClr>
              </a:solidFill>
            </a:endParaRP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100 volunteers</a:t>
            </a: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30 roles – patient support groups, office, professional, advocates, advisors, ambassadors </a:t>
            </a: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700+ fundraising volunteers</a:t>
            </a: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100 tribute funds and teams</a:t>
            </a: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President, patrons and trustees</a:t>
            </a:r>
          </a:p>
          <a:p>
            <a:pPr lvl="1" eaLnBrk="1" hangingPunct="1">
              <a:spcBef>
                <a:spcPct val="0"/>
              </a:spcBef>
              <a:buClrTx/>
              <a:buSzTx/>
              <a:buFont typeface="Arial" pitchFamily="34" charset="0"/>
              <a:buChar char="•"/>
              <a:defRPr/>
            </a:pPr>
            <a:r>
              <a:rPr lang="en-GB" altLang="en-US" sz="2400" dirty="0" smtClean="0">
                <a:solidFill>
                  <a:schemeClr val="tx1">
                    <a:lumMod val="75000"/>
                    <a:lumOff val="25000"/>
                  </a:schemeClr>
                </a:solidFill>
              </a:rPr>
              <a:t>Dedicated volunteer co-ordinator</a:t>
            </a:r>
          </a:p>
          <a:p>
            <a:pPr lvl="1" eaLnBrk="1" hangingPunct="1">
              <a:spcBef>
                <a:spcPct val="0"/>
              </a:spcBef>
              <a:buClrTx/>
              <a:buSzTx/>
              <a:buFontTx/>
              <a:buNone/>
              <a:defRPr/>
            </a:pPr>
            <a:r>
              <a:rPr lang="en-GB" altLang="en-US" dirty="0" smtClean="0">
                <a:solidFill>
                  <a:prstClr val="black"/>
                </a:solidFill>
              </a:rPr>
              <a:t> </a:t>
            </a:r>
          </a:p>
          <a:p>
            <a:pPr eaLnBrk="1" hangingPunct="1">
              <a:spcBef>
                <a:spcPct val="0"/>
              </a:spcBef>
              <a:buClrTx/>
              <a:buSzTx/>
              <a:buFontTx/>
              <a:buNone/>
              <a:defRPr/>
            </a:pPr>
            <a:endParaRPr lang="en-GB" altLang="en-US" dirty="0" smtClean="0">
              <a:solidFill>
                <a:prstClr val="black"/>
              </a:solidFill>
            </a:endParaRPr>
          </a:p>
          <a:p>
            <a:pPr eaLnBrk="1" hangingPunct="1">
              <a:spcBef>
                <a:spcPct val="0"/>
              </a:spcBef>
              <a:buClrTx/>
              <a:buSzTx/>
              <a:buFontTx/>
              <a:buNone/>
              <a:defRPr/>
            </a:pPr>
            <a:endParaRPr lang="en-GB" altLang="en-US" dirty="0" smtClean="0">
              <a:solidFill>
                <a:prstClr val="black"/>
              </a:solidFill>
            </a:endParaRPr>
          </a:p>
        </p:txBody>
      </p:sp>
      <p:pic>
        <p:nvPicPr>
          <p:cNvPr id="5018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150" y="333375"/>
            <a:ext cx="23050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p:cNvCxnSpPr/>
          <p:nvPr/>
        </p:nvCxnSpPr>
        <p:spPr>
          <a:xfrm flipH="1">
            <a:off x="5651500" y="1773238"/>
            <a:ext cx="1439863" cy="11509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20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CB4691F5-78E9-4C60-9098-E2896FDFEB95}"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7</a:t>
            </a:fld>
            <a:endParaRPr lang="en-GB" altLang="en-US" sz="1800" smtClean="0">
              <a:solidFill>
                <a:srgbClr val="FFFFFF"/>
              </a:solidFill>
              <a:latin typeface="Arial" pitchFamily="34" charset="0"/>
              <a:cs typeface="Arial" pitchFamily="34" charset="0"/>
            </a:endParaRPr>
          </a:p>
        </p:txBody>
      </p:sp>
      <p:pic>
        <p:nvPicPr>
          <p:cNvPr id="512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2708275"/>
            <a:ext cx="273367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765175"/>
            <a:ext cx="326707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525" y="692150"/>
            <a:ext cx="23749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a:off x="2268538" y="1916113"/>
            <a:ext cx="669925" cy="10604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208" name="TextBox 11"/>
          <p:cNvSpPr txBox="1">
            <a:spLocks noChangeArrowheads="1"/>
          </p:cNvSpPr>
          <p:nvPr/>
        </p:nvSpPr>
        <p:spPr bwMode="auto">
          <a:xfrm>
            <a:off x="5508625" y="3068638"/>
            <a:ext cx="80105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endParaRPr lang="en-GB" altLang="en-US" sz="1800" i="1">
              <a:solidFill>
                <a:srgbClr val="000000"/>
              </a:solidFill>
              <a:latin typeface="Arial" pitchFamily="34" charset="0"/>
            </a:endParaRPr>
          </a:p>
          <a:p>
            <a:pPr eaLnBrk="1" hangingPunct="1">
              <a:spcBef>
                <a:spcPct val="0"/>
              </a:spcBef>
              <a:buClrTx/>
              <a:buSzTx/>
              <a:buFontTx/>
              <a:buNone/>
            </a:pPr>
            <a:endParaRPr lang="en-GB" altLang="en-US" sz="1800">
              <a:solidFill>
                <a:srgbClr val="000000"/>
              </a:solidFill>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GB" altLang="en-US" smtClean="0">
                <a:ea typeface="ＭＳ Ｐゴシック" pitchFamily="34" charset="-128"/>
              </a:rPr>
              <a:t>Global context</a:t>
            </a:r>
          </a:p>
        </p:txBody>
      </p:sp>
      <p:sp>
        <p:nvSpPr>
          <p:cNvPr id="52227" name="Content Placeholder 2"/>
          <p:cNvSpPr>
            <a:spLocks noGrp="1"/>
          </p:cNvSpPr>
          <p:nvPr>
            <p:ph idx="1"/>
          </p:nvPr>
        </p:nvSpPr>
        <p:spPr/>
        <p:txBody>
          <a:bodyPr/>
          <a:lstStyle/>
          <a:p>
            <a:endParaRPr lang="en-GB" altLang="en-US" smtClean="0">
              <a:ea typeface="ＭＳ Ｐゴシック" pitchFamily="34" charset="-128"/>
            </a:endParaRPr>
          </a:p>
          <a:p>
            <a:r>
              <a:rPr lang="en-GB" altLang="en-US" b="1" i="1" smtClean="0">
                <a:ea typeface="ＭＳ Ｐゴシック" pitchFamily="34" charset="-128"/>
              </a:rPr>
              <a:t>‘The world is hugged by the faithful arms of volunteers’</a:t>
            </a:r>
          </a:p>
          <a:p>
            <a:pPr marL="349250" lvl="1" indent="0">
              <a:buFont typeface="Wingdings 2" pitchFamily="18" charset="2"/>
              <a:buNone/>
            </a:pPr>
            <a:r>
              <a:rPr lang="en-GB" altLang="en-US" sz="1800" b="1" i="1" smtClean="0">
                <a:ea typeface="ＭＳ Ｐゴシック" pitchFamily="34" charset="-128"/>
              </a:rPr>
              <a:t>					Terri Guillemets (American writer)</a:t>
            </a:r>
          </a:p>
        </p:txBody>
      </p:sp>
      <p:sp>
        <p:nvSpPr>
          <p:cNvPr id="5222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37D82434-63EE-4F7B-BB45-62DED9FF3226}"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8</a:t>
            </a:fld>
            <a:endParaRPr lang="en-GB" altLang="en-US" sz="1800"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row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7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40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exper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08363"/>
            <a:ext cx="4572000" cy="344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descr="network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357563"/>
            <a:ext cx="4572000"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descr="hands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720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descr="brai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0"/>
            <a:ext cx="4572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428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GB" altLang="en-US" dirty="0" smtClean="0">
                <a:ea typeface="ＭＳ Ｐゴシック" pitchFamily="34" charset="-128"/>
              </a:rPr>
              <a:t>Global context</a:t>
            </a:r>
          </a:p>
        </p:txBody>
      </p:sp>
      <p:sp>
        <p:nvSpPr>
          <p:cNvPr id="53251" name="Content Placeholder 2"/>
          <p:cNvSpPr>
            <a:spLocks noGrp="1"/>
          </p:cNvSpPr>
          <p:nvPr>
            <p:ph idx="1"/>
          </p:nvPr>
        </p:nvSpPr>
        <p:spPr/>
        <p:txBody>
          <a:bodyPr/>
          <a:lstStyle/>
          <a:p>
            <a:pPr marL="0" indent="0">
              <a:buFont typeface="Wingdings 2" pitchFamily="18" charset="2"/>
              <a:buNone/>
            </a:pPr>
            <a:r>
              <a:rPr lang="en-GB" altLang="en-US" sz="2400" b="1" i="1" dirty="0" smtClean="0">
                <a:ea typeface="ＭＳ Ｐゴシック" pitchFamily="34" charset="-128"/>
              </a:rPr>
              <a:t>Scale </a:t>
            </a:r>
            <a:endParaRPr lang="en-GB" altLang="en-US" sz="2400" b="1" i="1" dirty="0">
              <a:ea typeface="ＭＳ Ｐゴシック" pitchFamily="34" charset="-128"/>
            </a:endParaRPr>
          </a:p>
          <a:p>
            <a:pPr marL="0" indent="0">
              <a:buFont typeface="Wingdings 2" pitchFamily="18" charset="2"/>
              <a:buNone/>
            </a:pPr>
            <a:r>
              <a:rPr lang="en-GB" altLang="en-US" sz="2000" dirty="0" smtClean="0">
                <a:ea typeface="ＭＳ Ｐゴシック" pitchFamily="34" charset="-128"/>
              </a:rPr>
              <a:t>Gallop World Poll </a:t>
            </a:r>
            <a:r>
              <a:rPr lang="en-GB" altLang="en-US" sz="2000" dirty="0">
                <a:ea typeface="ＭＳ Ｐゴシック" pitchFamily="34" charset="-128"/>
              </a:rPr>
              <a:t>-</a:t>
            </a:r>
            <a:r>
              <a:rPr lang="en-GB" altLang="en-US" sz="2000" dirty="0" smtClean="0">
                <a:ea typeface="ＭＳ Ｐゴシック" pitchFamily="34" charset="-128"/>
              </a:rPr>
              <a:t> 16% of adults worldwide volunteered </a:t>
            </a:r>
          </a:p>
          <a:p>
            <a:pPr marL="0" indent="0">
              <a:buFont typeface="Wingdings 2" pitchFamily="18" charset="2"/>
              <a:buNone/>
            </a:pPr>
            <a:r>
              <a:rPr lang="en-GB" altLang="en-US" sz="2000" dirty="0" smtClean="0">
                <a:ea typeface="ＭＳ Ｐゴシック" pitchFamily="34" charset="-128"/>
              </a:rPr>
              <a:t>Estimated 92-94 million adults volunteer in the EU</a:t>
            </a:r>
          </a:p>
          <a:p>
            <a:pPr marL="0" indent="0">
              <a:buFont typeface="Wingdings 2" pitchFamily="18" charset="2"/>
              <a:buNone/>
            </a:pPr>
            <a:r>
              <a:rPr lang="en-GB" altLang="en-US" sz="2000" dirty="0" smtClean="0">
                <a:ea typeface="ＭＳ Ｐゴシック" pitchFamily="34" charset="-128"/>
              </a:rPr>
              <a:t>% of GDP in developed countries = 2.7%</a:t>
            </a:r>
          </a:p>
          <a:p>
            <a:pPr marL="0" indent="0">
              <a:buFont typeface="Wingdings 2" pitchFamily="18" charset="2"/>
              <a:buNone/>
            </a:pPr>
            <a:r>
              <a:rPr lang="en-GB" altLang="en-US" sz="2000" dirty="0" smtClean="0">
                <a:ea typeface="ＭＳ Ｐゴシック" pitchFamily="34" charset="-128"/>
              </a:rPr>
              <a:t>% of GDP in developing and transition countries = 0.7%</a:t>
            </a:r>
          </a:p>
          <a:p>
            <a:pPr marL="0" indent="0">
              <a:buFont typeface="Wingdings 2" pitchFamily="18" charset="2"/>
              <a:buNone/>
            </a:pPr>
            <a:r>
              <a:rPr lang="en-GB" altLang="en-US" sz="2400" dirty="0" smtClean="0">
                <a:ea typeface="ＭＳ Ｐゴシック" pitchFamily="34" charset="-128"/>
              </a:rPr>
              <a:t>	    </a:t>
            </a:r>
          </a:p>
          <a:p>
            <a:pPr marL="0" indent="0">
              <a:buFont typeface="Wingdings 2" pitchFamily="18" charset="2"/>
              <a:buNone/>
            </a:pPr>
            <a:endParaRPr lang="en-GB" altLang="en-US" dirty="0" smtClean="0">
              <a:ea typeface="ＭＳ Ｐゴシック" pitchFamily="34" charset="-128"/>
            </a:endParaRPr>
          </a:p>
          <a:p>
            <a:pPr marL="0" indent="0">
              <a:buFont typeface="Wingdings 2" pitchFamily="18" charset="2"/>
              <a:buNone/>
            </a:pPr>
            <a:endParaRPr lang="en-GB" altLang="en-US" dirty="0" smtClean="0">
              <a:ea typeface="ＭＳ Ｐゴシック" pitchFamily="34" charset="-128"/>
            </a:endParaRPr>
          </a:p>
          <a:p>
            <a:pPr marL="0" indent="0">
              <a:buFont typeface="Wingdings 2" pitchFamily="18" charset="2"/>
              <a:buNone/>
            </a:pPr>
            <a:endParaRPr lang="en-GB" altLang="en-US" b="1" i="1" dirty="0" smtClean="0">
              <a:ea typeface="ＭＳ Ｐゴシック" pitchFamily="34" charset="-128"/>
            </a:endParaRPr>
          </a:p>
          <a:p>
            <a:pPr marL="349250" lvl="1" indent="0">
              <a:buFont typeface="Wingdings 2" pitchFamily="18" charset="2"/>
              <a:buNone/>
            </a:pPr>
            <a:r>
              <a:rPr lang="en-GB" altLang="en-US" sz="1800" b="1" i="1" dirty="0" smtClean="0">
                <a:ea typeface="ＭＳ Ｐゴシック" pitchFamily="34" charset="-128"/>
              </a:rPr>
              <a:t>					</a:t>
            </a:r>
          </a:p>
        </p:txBody>
      </p:sp>
      <p:sp>
        <p:nvSpPr>
          <p:cNvPr id="5325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BBC5BE8D-81BF-4BD9-B50D-F4BEFAFC41C5}" type="slidenum">
              <a:rPr lang="en-GB" altLang="en-US" sz="1800" smtClean="0">
                <a:solidFill>
                  <a:schemeClr val="bg1"/>
                </a:solidFill>
                <a:latin typeface="Arial" pitchFamily="34" charset="0"/>
                <a:cs typeface="Arial" pitchFamily="34" charset="0"/>
              </a:rPr>
              <a:pPr eaLnBrk="1" hangingPunct="1">
                <a:spcBef>
                  <a:spcPct val="0"/>
                </a:spcBef>
                <a:buClrTx/>
                <a:buSzTx/>
                <a:buFontTx/>
                <a:buNone/>
              </a:pPr>
              <a:t>11</a:t>
            </a:fld>
            <a:endParaRPr lang="en-GB" altLang="en-US" sz="180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GB" altLang="en-US" dirty="0" smtClean="0">
                <a:ea typeface="ＭＳ Ｐゴシック" pitchFamily="34" charset="-128"/>
              </a:rPr>
              <a:t>Definition – volunteering </a:t>
            </a:r>
          </a:p>
        </p:txBody>
      </p:sp>
      <p:sp>
        <p:nvSpPr>
          <p:cNvPr id="3" name="Content Placeholder 2"/>
          <p:cNvSpPr>
            <a:spLocks noGrp="1"/>
          </p:cNvSpPr>
          <p:nvPr>
            <p:ph idx="1"/>
          </p:nvPr>
        </p:nvSpPr>
        <p:spPr/>
        <p:txBody>
          <a:bodyPr/>
          <a:lstStyle/>
          <a:p>
            <a:pPr marL="0" indent="0">
              <a:buFont typeface="Wingdings 2" pitchFamily="18" charset="2"/>
              <a:buNone/>
              <a:defRPr/>
            </a:pPr>
            <a:r>
              <a:rPr lang="en-GB" sz="1800" b="1" i="1" dirty="0" smtClean="0"/>
              <a:t>Volunteering:</a:t>
            </a:r>
          </a:p>
          <a:p>
            <a:pPr>
              <a:defRPr/>
            </a:pPr>
            <a:r>
              <a:rPr lang="en-GB" sz="1800" dirty="0"/>
              <a:t>g</a:t>
            </a:r>
            <a:r>
              <a:rPr lang="en-GB" sz="1800" dirty="0" smtClean="0"/>
              <a:t>ifts of time freely given</a:t>
            </a:r>
          </a:p>
          <a:p>
            <a:pPr>
              <a:defRPr/>
            </a:pPr>
            <a:r>
              <a:rPr lang="en-GB" sz="1800" dirty="0" smtClean="0"/>
              <a:t> benefits the organisation, community and volunteer</a:t>
            </a:r>
          </a:p>
          <a:p>
            <a:pPr>
              <a:defRPr/>
            </a:pPr>
            <a:r>
              <a:rPr lang="en-GB" sz="1800" dirty="0" smtClean="0"/>
              <a:t>a way for citizens to participate in community activities</a:t>
            </a:r>
          </a:p>
          <a:p>
            <a:pPr>
              <a:defRPr/>
            </a:pPr>
            <a:r>
              <a:rPr lang="en-GB" sz="1800" dirty="0" smtClean="0"/>
              <a:t>a vehicle for individuals to address human, social and environmental needs </a:t>
            </a:r>
          </a:p>
          <a:p>
            <a:pPr>
              <a:defRPr/>
            </a:pPr>
            <a:r>
              <a:rPr lang="en-GB" sz="1800" dirty="0"/>
              <a:t>r</a:t>
            </a:r>
            <a:r>
              <a:rPr lang="en-GB" sz="1800" dirty="0" smtClean="0"/>
              <a:t>espects the rights, dignity and culture of others </a:t>
            </a:r>
          </a:p>
          <a:p>
            <a:pPr>
              <a:defRPr/>
            </a:pPr>
            <a:r>
              <a:rPr lang="en-GB" sz="1800" dirty="0"/>
              <a:t>p</a:t>
            </a:r>
            <a:r>
              <a:rPr lang="en-GB" sz="1800" dirty="0" smtClean="0"/>
              <a:t>romotes human rights, equality and diversity</a:t>
            </a:r>
          </a:p>
          <a:p>
            <a:pPr>
              <a:defRPr/>
            </a:pPr>
            <a:endParaRPr lang="en-GB" sz="2000" dirty="0" smtClean="0"/>
          </a:p>
          <a:p>
            <a:pPr marL="0" indent="0">
              <a:buFont typeface="Wingdings 2" pitchFamily="18" charset="2"/>
              <a:buNone/>
              <a:defRPr/>
            </a:pPr>
            <a:r>
              <a:rPr lang="en-GB" sz="2000" dirty="0" smtClean="0"/>
              <a:t> </a:t>
            </a:r>
            <a:endParaRPr lang="en-GB" sz="2000" dirty="0"/>
          </a:p>
        </p:txBody>
      </p:sp>
      <p:sp>
        <p:nvSpPr>
          <p:cNvPr id="5939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9F9C2846-0B9B-4B32-A165-447ACDF5380E}"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12</a:t>
            </a:fld>
            <a:endParaRPr lang="en-GB" altLang="en-US" sz="1800"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11188" y="188913"/>
            <a:ext cx="8042275" cy="1336675"/>
          </a:xfrm>
        </p:spPr>
        <p:txBody>
          <a:bodyPr/>
          <a:lstStyle/>
          <a:p>
            <a:r>
              <a:rPr lang="en-GB" altLang="en-US" smtClean="0">
                <a:ea typeface="ＭＳ Ｐゴシック" pitchFamily="34" charset="-128"/>
              </a:rPr>
              <a:t>Benefits of volunteering </a:t>
            </a:r>
          </a:p>
        </p:txBody>
      </p:sp>
      <p:sp>
        <p:nvSpPr>
          <p:cNvPr id="3" name="Content Placeholder 2"/>
          <p:cNvSpPr>
            <a:spLocks noGrp="1"/>
          </p:cNvSpPr>
          <p:nvPr>
            <p:ph idx="1"/>
          </p:nvPr>
        </p:nvSpPr>
        <p:spPr/>
        <p:txBody>
          <a:bodyPr/>
          <a:lstStyle/>
          <a:p>
            <a:pPr marL="0" indent="0">
              <a:buFont typeface="Wingdings 2" pitchFamily="18" charset="2"/>
              <a:buNone/>
              <a:defRPr/>
            </a:pPr>
            <a:r>
              <a:rPr lang="en-GB" sz="1800" b="1" i="1" dirty="0" smtClean="0"/>
              <a:t>For individuals:</a:t>
            </a:r>
          </a:p>
          <a:p>
            <a:pPr>
              <a:defRPr/>
            </a:pPr>
            <a:r>
              <a:rPr lang="en-GB" sz="1800" dirty="0" smtClean="0"/>
              <a:t>Practical engagement in a special cause</a:t>
            </a:r>
          </a:p>
          <a:p>
            <a:pPr>
              <a:defRPr/>
            </a:pPr>
            <a:r>
              <a:rPr lang="en-GB" sz="1800" dirty="0"/>
              <a:t>A</a:t>
            </a:r>
            <a:r>
              <a:rPr lang="en-GB" sz="1800" dirty="0" smtClean="0"/>
              <a:t> coping mechanism when facing personal challenge</a:t>
            </a:r>
          </a:p>
          <a:p>
            <a:pPr>
              <a:defRPr/>
            </a:pPr>
            <a:r>
              <a:rPr lang="en-GB" sz="1800" dirty="0" smtClean="0"/>
              <a:t>Health, wellbeing, quality of life</a:t>
            </a:r>
          </a:p>
          <a:p>
            <a:pPr>
              <a:defRPr/>
            </a:pPr>
            <a:r>
              <a:rPr lang="en-GB" sz="1800" dirty="0" smtClean="0"/>
              <a:t>Increased knowledge and understanding of cause - related issues  </a:t>
            </a:r>
          </a:p>
          <a:p>
            <a:pPr>
              <a:defRPr/>
            </a:pPr>
            <a:r>
              <a:rPr lang="en-GB" sz="1800" dirty="0" smtClean="0"/>
              <a:t>Can gain new skills and qualifications - a route to employment?</a:t>
            </a:r>
          </a:p>
          <a:p>
            <a:pPr>
              <a:defRPr/>
            </a:pPr>
            <a:r>
              <a:rPr lang="en-GB" sz="1800" dirty="0" smtClean="0"/>
              <a:t>Applies lifetime skills and experience</a:t>
            </a:r>
          </a:p>
          <a:p>
            <a:pPr>
              <a:defRPr/>
            </a:pPr>
            <a:endParaRPr lang="en-GB" sz="1800" dirty="0"/>
          </a:p>
        </p:txBody>
      </p:sp>
      <p:sp>
        <p:nvSpPr>
          <p:cNvPr id="6042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90C4E94F-683C-4C28-8CBC-4D3B6C65C97E}"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13</a:t>
            </a:fld>
            <a:endParaRPr lang="en-GB" altLang="en-US" sz="1800" smtClean="0">
              <a:solidFill>
                <a:srgbClr val="FFFFFF"/>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GB" altLang="en-US" sz="4000" smtClean="0">
                <a:ea typeface="ＭＳ Ｐゴシック" pitchFamily="34" charset="-128"/>
              </a:rPr>
              <a:t>Framework for managing volunteers</a:t>
            </a:r>
          </a:p>
        </p:txBody>
      </p:sp>
      <p:sp>
        <p:nvSpPr>
          <p:cNvPr id="3" name="Content Placeholder 2"/>
          <p:cNvSpPr>
            <a:spLocks noGrp="1"/>
          </p:cNvSpPr>
          <p:nvPr>
            <p:ph idx="1"/>
          </p:nvPr>
        </p:nvSpPr>
        <p:spPr/>
        <p:txBody>
          <a:bodyPr/>
          <a:lstStyle/>
          <a:p>
            <a:pPr>
              <a:defRPr/>
            </a:pPr>
            <a:r>
              <a:rPr lang="en-GB" sz="2000" dirty="0" smtClean="0"/>
              <a:t>Meaning well is not enough</a:t>
            </a:r>
          </a:p>
          <a:p>
            <a:pPr>
              <a:defRPr/>
            </a:pPr>
            <a:r>
              <a:rPr lang="en-GB" sz="2000" dirty="0" smtClean="0"/>
              <a:t>Beware of saying ‘yes’ automatically</a:t>
            </a:r>
          </a:p>
          <a:p>
            <a:pPr>
              <a:defRPr/>
            </a:pPr>
            <a:r>
              <a:rPr lang="en-GB" sz="2000" dirty="0" smtClean="0"/>
              <a:t>Develop your volunteering plan and policies </a:t>
            </a:r>
          </a:p>
          <a:p>
            <a:pPr>
              <a:defRPr/>
            </a:pPr>
            <a:r>
              <a:rPr lang="en-GB" sz="2000" dirty="0"/>
              <a:t>B</a:t>
            </a:r>
            <a:r>
              <a:rPr lang="en-GB" sz="2000" dirty="0" smtClean="0"/>
              <a:t>udget for volunteer involvement/management</a:t>
            </a:r>
          </a:p>
          <a:p>
            <a:pPr>
              <a:defRPr/>
            </a:pPr>
            <a:r>
              <a:rPr lang="en-GB" sz="2000" dirty="0" smtClean="0"/>
              <a:t>Adopt good practice principles  </a:t>
            </a:r>
          </a:p>
          <a:p>
            <a:pPr marL="0" indent="0">
              <a:buFont typeface="Wingdings 2" pitchFamily="18" charset="2"/>
              <a:buNone/>
              <a:defRPr/>
            </a:pPr>
            <a:endParaRPr lang="en-GB" dirty="0"/>
          </a:p>
        </p:txBody>
      </p:sp>
      <p:sp>
        <p:nvSpPr>
          <p:cNvPr id="6144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40889802-F10B-4C14-ADE6-955E0A730496}"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14</a:t>
            </a:fld>
            <a:endParaRPr lang="en-GB" altLang="en-US" sz="1800" smtClean="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22545329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7D7A7EBB-5707-4595-B94C-BD6F41A163A7}"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15</a:t>
            </a:fld>
            <a:endParaRPr lang="en-GB" altLang="en-US" sz="1800" smtClean="0">
              <a:solidFill>
                <a:srgbClr val="FFFFFF"/>
              </a:solidFill>
              <a:latin typeface="Arial" pitchFamily="34" charset="0"/>
              <a:cs typeface="Arial" pitchFamily="34" charset="0"/>
            </a:endParaRPr>
          </a:p>
        </p:txBody>
      </p:sp>
      <p:pic>
        <p:nvPicPr>
          <p:cNvPr id="624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25" y="508000"/>
            <a:ext cx="5999163" cy="529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GB" altLang="en-US" dirty="0" smtClean="0">
                <a:ea typeface="ＭＳ Ｐゴシック" pitchFamily="34" charset="-128"/>
              </a:rPr>
              <a:t>Resources </a:t>
            </a:r>
          </a:p>
        </p:txBody>
      </p:sp>
      <p:sp>
        <p:nvSpPr>
          <p:cNvPr id="6349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75CAC941-723F-423F-9B2A-45193C25ACF8}"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16</a:t>
            </a:fld>
            <a:endParaRPr lang="en-GB" altLang="en-US" sz="1800" smtClean="0">
              <a:solidFill>
                <a:srgbClr val="FFFFFF"/>
              </a:solidFill>
              <a:latin typeface="Arial" pitchFamily="34" charset="0"/>
              <a:cs typeface="Arial" pitchFamily="34" charset="0"/>
            </a:endParaRPr>
          </a:p>
        </p:txBody>
      </p:sp>
      <p:sp>
        <p:nvSpPr>
          <p:cNvPr id="3" name="Content Placeholder 2"/>
          <p:cNvSpPr>
            <a:spLocks noGrp="1"/>
          </p:cNvSpPr>
          <p:nvPr>
            <p:ph idx="1"/>
          </p:nvPr>
        </p:nvSpPr>
        <p:spPr/>
        <p:txBody>
          <a:bodyPr/>
          <a:lstStyle/>
          <a:p>
            <a:pPr>
              <a:defRPr/>
            </a:pPr>
            <a:r>
              <a:rPr lang="en-GB" sz="1400" b="1" i="1" dirty="0" smtClean="0"/>
              <a:t> </a:t>
            </a:r>
            <a:r>
              <a:rPr lang="en-GB" sz="1600" dirty="0" smtClean="0"/>
              <a:t>International Association of Volunteer Effort (IAVE):    </a:t>
            </a:r>
            <a:r>
              <a:rPr lang="en-GB" sz="1600" dirty="0" smtClean="0">
                <a:hlinkClick r:id="rId3"/>
              </a:rPr>
              <a:t>www.iave.org</a:t>
            </a:r>
            <a:r>
              <a:rPr lang="en-GB" sz="1600" dirty="0" smtClean="0"/>
              <a:t> </a:t>
            </a:r>
          </a:p>
          <a:p>
            <a:pPr>
              <a:defRPr/>
            </a:pPr>
            <a:r>
              <a:rPr lang="en-GB" sz="1600" dirty="0" smtClean="0"/>
              <a:t>European </a:t>
            </a:r>
            <a:r>
              <a:rPr lang="en-GB" sz="1600" dirty="0"/>
              <a:t>Volunteer </a:t>
            </a:r>
            <a:r>
              <a:rPr lang="en-GB" sz="1600" dirty="0" smtClean="0"/>
              <a:t>Centre:  </a:t>
            </a:r>
            <a:r>
              <a:rPr lang="en-GB" sz="1600" dirty="0" smtClean="0">
                <a:hlinkClick r:id="rId4"/>
              </a:rPr>
              <a:t>www.cev.be</a:t>
            </a:r>
            <a:endParaRPr lang="en-GB" sz="1600" dirty="0" smtClean="0"/>
          </a:p>
          <a:p>
            <a:pPr>
              <a:defRPr/>
            </a:pPr>
            <a:r>
              <a:rPr lang="en-GB" sz="1600" dirty="0" smtClean="0"/>
              <a:t>UN Volunteers:  </a:t>
            </a:r>
            <a:r>
              <a:rPr lang="en-GB" sz="1600" dirty="0" smtClean="0">
                <a:hlinkClick r:id="rId5"/>
              </a:rPr>
              <a:t>www.volunteeractioncounts.org/en</a:t>
            </a:r>
            <a:r>
              <a:rPr lang="en-GB" sz="1600" dirty="0"/>
              <a:t> </a:t>
            </a:r>
            <a:r>
              <a:rPr lang="en-GB" sz="1600" dirty="0" smtClean="0"/>
              <a:t> International Volunteers Day (IVD): 5</a:t>
            </a:r>
            <a:r>
              <a:rPr lang="en-GB" sz="1600" baseline="30000" dirty="0" smtClean="0"/>
              <a:t>th</a:t>
            </a:r>
            <a:r>
              <a:rPr lang="en-GB" sz="1600" dirty="0" smtClean="0"/>
              <a:t> December)  </a:t>
            </a:r>
          </a:p>
          <a:p>
            <a:pPr>
              <a:defRPr/>
            </a:pPr>
            <a:r>
              <a:rPr lang="en-GB" sz="1600" dirty="0" smtClean="0"/>
              <a:t>Centre for Volunteering Australia </a:t>
            </a:r>
            <a:r>
              <a:rPr lang="en-GB" sz="1600" dirty="0" smtClean="0">
                <a:hlinkClick r:id="rId6"/>
              </a:rPr>
              <a:t>www.volunteering.com.au/working_with</a:t>
            </a:r>
            <a:r>
              <a:rPr lang="en-GB" sz="1600" dirty="0" smtClean="0"/>
              <a:t> volunteers</a:t>
            </a:r>
          </a:p>
          <a:p>
            <a:pPr>
              <a:defRPr/>
            </a:pPr>
            <a:r>
              <a:rPr lang="en-GB" sz="1600" dirty="0" smtClean="0"/>
              <a:t>National Council for Voluntary Organisations </a:t>
            </a:r>
            <a:r>
              <a:rPr lang="en-GB" sz="1600" dirty="0"/>
              <a:t>England </a:t>
            </a:r>
            <a:r>
              <a:rPr lang="en-GB" sz="1600" dirty="0" smtClean="0"/>
              <a:t> </a:t>
            </a:r>
            <a:r>
              <a:rPr lang="en-GB" sz="1600" dirty="0" smtClean="0">
                <a:hlinkClick r:id="rId7"/>
              </a:rPr>
              <a:t>www.ncvo-vol.org.uk</a:t>
            </a:r>
            <a:endParaRPr lang="en-GB" sz="1600" dirty="0" smtClean="0"/>
          </a:p>
          <a:p>
            <a:pPr>
              <a:defRPr/>
            </a:pPr>
            <a:r>
              <a:rPr lang="en-GB" sz="1600" dirty="0" smtClean="0"/>
              <a:t>Welsh Council for Voluntary Action: www: </a:t>
            </a:r>
            <a:r>
              <a:rPr lang="en-GB" sz="1600" dirty="0" smtClean="0">
                <a:hlinkClick r:id="rId8"/>
              </a:rPr>
              <a:t>www.wcva.org.uk/volunteering/working-with-volunteers</a:t>
            </a:r>
            <a:r>
              <a:rPr lang="en-GB" sz="1600" dirty="0" smtClean="0"/>
              <a:t> </a:t>
            </a:r>
          </a:p>
          <a:p>
            <a:pPr>
              <a:defRPr/>
            </a:pPr>
            <a:r>
              <a:rPr lang="en-GB" sz="1600" dirty="0" smtClean="0"/>
              <a:t>Energize, </a:t>
            </a:r>
            <a:r>
              <a:rPr lang="en-GB" sz="1600" dirty="0" err="1" smtClean="0"/>
              <a:t>Inc</a:t>
            </a:r>
            <a:r>
              <a:rPr lang="en-GB" sz="1600" dirty="0" smtClean="0"/>
              <a:t> – International training, consulting firm specialising in volunteerism   </a:t>
            </a:r>
            <a:r>
              <a:rPr lang="en-GB" sz="1600" dirty="0" smtClean="0">
                <a:hlinkClick r:id="rId9"/>
              </a:rPr>
              <a:t>www.energizeinc.com/</a:t>
            </a:r>
            <a:endParaRPr lang="en-GB" sz="1600" dirty="0" smtClean="0"/>
          </a:p>
          <a:p>
            <a:pPr marL="0" indent="0">
              <a:buNone/>
              <a:defRPr/>
            </a:pPr>
            <a:endParaRPr lang="en-GB" sz="1800" dirty="0" smtClean="0"/>
          </a:p>
          <a:p>
            <a:pPr marL="0" indent="0">
              <a:buFont typeface="Wingdings 2" pitchFamily="18" charset="2"/>
              <a:buNone/>
              <a:defRPr/>
            </a:pPr>
            <a:r>
              <a:rPr lang="en-GB" sz="1800" dirty="0" smtClean="0"/>
              <a:t> </a:t>
            </a:r>
          </a:p>
          <a:p>
            <a:pPr>
              <a:defRPr/>
            </a:pPr>
            <a:endParaRPr lang="en-GB" sz="1800" dirty="0" smtClean="0"/>
          </a:p>
          <a:p>
            <a:pPr>
              <a:defRPr/>
            </a:pPr>
            <a:endParaRPr lang="en-GB" sz="1800" dirty="0" smtClean="0"/>
          </a:p>
          <a:p>
            <a:pPr>
              <a:defRPr/>
            </a:pPr>
            <a:endParaRPr lang="en-GB" sz="2000" dirty="0" smtClean="0"/>
          </a:p>
          <a:p>
            <a:pPr marL="0" indent="0">
              <a:buFont typeface="Wingdings 2" pitchFamily="18" charset="2"/>
              <a:buNone/>
              <a:defRPr/>
            </a:pPr>
            <a:endParaRPr lang="en-GB" sz="2000" dirty="0" smtClean="0"/>
          </a:p>
          <a:p>
            <a:pPr>
              <a:defRPr/>
            </a:pPr>
            <a:endParaRPr lang="en-GB" sz="2000" dirty="0" smtClean="0"/>
          </a:p>
          <a:p>
            <a:pPr marL="0" indent="0">
              <a:buFont typeface="Wingdings 2" pitchFamily="18" charset="2"/>
              <a:buNone/>
              <a:defRPr/>
            </a:pP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eaLnBrk="1" hangingPunct="1">
              <a:spcBef>
                <a:spcPct val="0"/>
              </a:spcBef>
              <a:buClrTx/>
              <a:buSzTx/>
              <a:buFontTx/>
              <a:buNone/>
            </a:pPr>
            <a:fld id="{65C3185D-CBE5-44F0-98CC-B0AE7636B6B0}" type="slidenum">
              <a:rPr lang="en-GB" altLang="en-US" sz="1800" smtClean="0">
                <a:solidFill>
                  <a:srgbClr val="FFFFFF"/>
                </a:solidFill>
                <a:latin typeface="Arial" pitchFamily="34" charset="0"/>
                <a:cs typeface="Arial" pitchFamily="34" charset="0"/>
              </a:rPr>
              <a:pPr eaLnBrk="1" hangingPunct="1">
                <a:spcBef>
                  <a:spcPct val="0"/>
                </a:spcBef>
                <a:buClrTx/>
                <a:buSzTx/>
                <a:buFontTx/>
                <a:buNone/>
              </a:pPr>
              <a:t>17</a:t>
            </a:fld>
            <a:endParaRPr lang="en-GB" altLang="en-US" sz="1800" smtClean="0">
              <a:solidFill>
                <a:srgbClr val="FFFFFF"/>
              </a:solidFill>
              <a:latin typeface="Arial" pitchFamily="34" charset="0"/>
              <a:cs typeface="Arial" pitchFamily="34" charset="0"/>
            </a:endParaRPr>
          </a:p>
        </p:txBody>
      </p:sp>
      <p:pic>
        <p:nvPicPr>
          <p:cNvPr id="655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1420813"/>
            <a:ext cx="2305050"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Box 3"/>
          <p:cNvSpPr txBox="1">
            <a:spLocks noChangeArrowheads="1"/>
          </p:cNvSpPr>
          <p:nvPr/>
        </p:nvSpPr>
        <p:spPr bwMode="auto">
          <a:xfrm>
            <a:off x="0" y="4005263"/>
            <a:ext cx="9144000"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000"/>
              </a:spcBef>
              <a:buClr>
                <a:srgbClr val="6FB7D7"/>
              </a:buClr>
              <a:buSzPct val="110000"/>
              <a:buFont typeface="Wingdings 2" pitchFamily="18" charset="2"/>
              <a:buChar char=""/>
              <a:defRPr sz="2800">
                <a:solidFill>
                  <a:srgbClr val="595959"/>
                </a:solidFill>
                <a:latin typeface="Calibri" pitchFamily="34" charset="0"/>
                <a:ea typeface="ＭＳ Ｐゴシック" pitchFamily="34" charset="-128"/>
                <a:cs typeface="Calibri" pitchFamily="34" charset="0"/>
              </a:defRPr>
            </a:lvl1pPr>
            <a:lvl2pPr marL="742950" indent="-285750" eaLnBrk="0" hangingPunct="0">
              <a:spcBef>
                <a:spcPts val="600"/>
              </a:spcBef>
              <a:buClr>
                <a:srgbClr val="215D77"/>
              </a:buClr>
              <a:buSzPct val="110000"/>
              <a:buFont typeface="Wingdings 2" pitchFamily="18" charset="2"/>
              <a:buChar char=""/>
              <a:defRPr sz="2800">
                <a:solidFill>
                  <a:srgbClr val="595959"/>
                </a:solidFill>
                <a:latin typeface="Calibri" pitchFamily="34" charset="0"/>
                <a:ea typeface="ＭＳ Ｐゴシック" pitchFamily="34" charset="-128"/>
              </a:defRPr>
            </a:lvl2pPr>
            <a:lvl3pPr marL="1143000" indent="-228600" eaLnBrk="0" hangingPunct="0">
              <a:spcBef>
                <a:spcPts val="600"/>
              </a:spcBef>
              <a:buClr>
                <a:srgbClr val="6FB7D7"/>
              </a:buClr>
              <a:buSzPct val="110000"/>
              <a:buFont typeface="Wingdings 2" pitchFamily="18" charset="2"/>
              <a:buChar char=""/>
              <a:defRPr sz="2400">
                <a:solidFill>
                  <a:srgbClr val="595959"/>
                </a:solidFill>
                <a:latin typeface="Calibri" pitchFamily="34" charset="0"/>
                <a:ea typeface="ＭＳ Ｐゴシック" pitchFamily="34" charset="-128"/>
              </a:defRPr>
            </a:lvl3pPr>
            <a:lvl4pPr marL="1600200" indent="-228600" eaLnBrk="0" hangingPunct="0">
              <a:spcBef>
                <a:spcPts val="600"/>
              </a:spcBef>
              <a:buClr>
                <a:srgbClr val="215D77"/>
              </a:buClr>
              <a:buSzPct val="110000"/>
              <a:buFont typeface="Wingdings 2" pitchFamily="18" charset="2"/>
              <a:buChar char=""/>
              <a:defRPr sz="2000">
                <a:solidFill>
                  <a:srgbClr val="595959"/>
                </a:solidFill>
                <a:latin typeface="Calibri" pitchFamily="34" charset="0"/>
                <a:ea typeface="ＭＳ Ｐゴシック" pitchFamily="34" charset="-128"/>
              </a:defRPr>
            </a:lvl4pPr>
            <a:lvl5pPr marL="2057400" indent="-228600" eaLnBrk="0" hangingPunct="0">
              <a:spcBef>
                <a:spcPts val="600"/>
              </a:spcBef>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5pPr>
            <a:lvl6pPr marL="25146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6pPr>
            <a:lvl7pPr marL="29718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7pPr>
            <a:lvl8pPr marL="34290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8pPr>
            <a:lvl9pPr marL="3886200" indent="-228600" eaLnBrk="0" fontAlgn="base" hangingPunct="0">
              <a:spcBef>
                <a:spcPts val="600"/>
              </a:spcBef>
              <a:spcAft>
                <a:spcPct val="0"/>
              </a:spcAft>
              <a:buClr>
                <a:srgbClr val="6FB7D7"/>
              </a:buClr>
              <a:buSzPct val="110000"/>
              <a:buFont typeface="Wingdings 2" pitchFamily="18" charset="2"/>
              <a:buChar char=""/>
              <a:defRPr>
                <a:solidFill>
                  <a:srgbClr val="595959"/>
                </a:solidFill>
                <a:latin typeface="Calibri" pitchFamily="34" charset="0"/>
                <a:ea typeface="ＭＳ Ｐゴシック" pitchFamily="34" charset="-128"/>
              </a:defRPr>
            </a:lvl9pPr>
          </a:lstStyle>
          <a:p>
            <a:pPr algn="ctr" eaLnBrk="1" hangingPunct="1">
              <a:spcBef>
                <a:spcPct val="0"/>
              </a:spcBef>
              <a:buClrTx/>
              <a:buSzTx/>
              <a:buFontTx/>
              <a:buNone/>
            </a:pPr>
            <a:r>
              <a:rPr lang="en-GB" altLang="en-US">
                <a:solidFill>
                  <a:schemeClr val="tx1"/>
                </a:solidFill>
                <a:latin typeface="Arial" pitchFamily="34" charset="0"/>
              </a:rPr>
              <a:t>Greater collaboration, greater knowledge, greater hope</a:t>
            </a:r>
          </a:p>
          <a:p>
            <a:pPr algn="ctr" eaLnBrk="1" hangingPunct="1">
              <a:spcBef>
                <a:spcPct val="0"/>
              </a:spcBef>
              <a:buClrTx/>
              <a:buSzTx/>
              <a:buFontTx/>
              <a:buNone/>
            </a:pPr>
            <a:endParaRPr lang="en-GB" altLang="en-US">
              <a:solidFill>
                <a:schemeClr val="tx1"/>
              </a:solidFill>
              <a:latin typeface="Arial" pitchFamily="34" charset="0"/>
            </a:endParaRPr>
          </a:p>
          <a:p>
            <a:pPr algn="ctr" eaLnBrk="1" hangingPunct="1">
              <a:spcBef>
                <a:spcPct val="0"/>
              </a:spcBef>
              <a:buClrTx/>
              <a:buSzTx/>
              <a:buFontTx/>
              <a:buNone/>
            </a:pPr>
            <a:r>
              <a:rPr lang="en-GB" altLang="en-US" sz="2400">
                <a:solidFill>
                  <a:schemeClr val="tx1"/>
                </a:solidFill>
                <a:latin typeface="Arial" pitchFamily="34" charset="0"/>
                <a:hlinkClick r:id="rId4"/>
              </a:rPr>
              <a:t>www.theibta.org</a:t>
            </a:r>
            <a:endParaRPr lang="en-GB" altLang="en-US" sz="2400">
              <a:solidFill>
                <a:schemeClr val="tx1"/>
              </a:solidFill>
              <a:latin typeface="Arial" pitchFamily="34" charset="0"/>
            </a:endParaRPr>
          </a:p>
          <a:p>
            <a:pPr algn="ctr" eaLnBrk="1" hangingPunct="1">
              <a:spcBef>
                <a:spcPct val="0"/>
              </a:spcBef>
              <a:buClrTx/>
              <a:buSzTx/>
              <a:buFontTx/>
              <a:buNone/>
            </a:pPr>
            <a:endParaRPr lang="en-GB" altLang="en-US" sz="2000">
              <a:solidFill>
                <a:schemeClr val="tx1"/>
              </a:solidFill>
              <a:latin typeface="Arial" pitchFamily="34" charset="0"/>
            </a:endParaRPr>
          </a:p>
          <a:p>
            <a:pPr algn="ctr" eaLnBrk="1" hangingPunct="1">
              <a:spcBef>
                <a:spcPct val="0"/>
              </a:spcBef>
              <a:buClrTx/>
              <a:buSzTx/>
              <a:buFontTx/>
              <a:buNone/>
            </a:pPr>
            <a:r>
              <a:rPr lang="en-GB" altLang="en-US" sz="2400">
                <a:solidFill>
                  <a:schemeClr val="tx1"/>
                </a:solidFill>
                <a:latin typeface="Arial" pitchFamily="34" charset="0"/>
              </a:rPr>
              <a:t>jeniferacbaker@gmail.com</a:t>
            </a:r>
          </a:p>
          <a:p>
            <a:pPr algn="ctr" eaLnBrk="1" hangingPunct="1">
              <a:spcBef>
                <a:spcPct val="0"/>
              </a:spcBef>
              <a:buClrTx/>
              <a:buSzTx/>
              <a:buFontTx/>
              <a:buNone/>
            </a:pPr>
            <a:endParaRPr lang="en-GB" altLang="en-US">
              <a:solidFill>
                <a:schemeClr val="tx1"/>
              </a:solidFill>
              <a:latin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Default Design">
  <a:themeElements>
    <a:clrScheme name="Default Design 1">
      <a:dk1>
        <a:srgbClr val="44463E"/>
      </a:dk1>
      <a:lt1>
        <a:srgbClr val="FFFFFF"/>
      </a:lt1>
      <a:dk2>
        <a:srgbClr val="00772D"/>
      </a:dk2>
      <a:lt2>
        <a:srgbClr val="FFFFFF"/>
      </a:lt2>
      <a:accent1>
        <a:srgbClr val="8CDC50"/>
      </a:accent1>
      <a:accent2>
        <a:srgbClr val="8A8600"/>
      </a:accent2>
      <a:accent3>
        <a:srgbClr val="FFFFFF"/>
      </a:accent3>
      <a:accent4>
        <a:srgbClr val="393A34"/>
      </a:accent4>
      <a:accent5>
        <a:srgbClr val="C5EBB3"/>
      </a:accent5>
      <a:accent6>
        <a:srgbClr val="7D7900"/>
      </a:accent6>
      <a:hlink>
        <a:srgbClr val="E61464"/>
      </a:hlink>
      <a:folHlink>
        <a:srgbClr val="FF6A0B"/>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3050" marR="0" indent="-271463" algn="l" defTabSz="914400" rtl="0" eaLnBrk="1" fontAlgn="base" latinLnBrk="0" hangingPunct="1">
          <a:lnSpc>
            <a:spcPct val="100000"/>
          </a:lnSpc>
          <a:spcBef>
            <a:spcPct val="0"/>
          </a:spcBef>
          <a:spcAft>
            <a:spcPct val="0"/>
          </a:spcAft>
          <a:buClrTx/>
          <a:buSzTx/>
          <a:buFontTx/>
          <a:buChar char="•"/>
          <a:tabLst/>
          <a:defRPr kumimoji="0" lang="en-US" altLang="en-US" sz="21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3050" marR="0" indent="-271463" algn="l" defTabSz="914400" rtl="0" eaLnBrk="1" fontAlgn="base" latinLnBrk="0" hangingPunct="1">
          <a:lnSpc>
            <a:spcPct val="100000"/>
          </a:lnSpc>
          <a:spcBef>
            <a:spcPct val="0"/>
          </a:spcBef>
          <a:spcAft>
            <a:spcPct val="0"/>
          </a:spcAft>
          <a:buClrTx/>
          <a:buSzTx/>
          <a:buFontTx/>
          <a:buChar char="•"/>
          <a:tabLst/>
          <a:defRPr kumimoji="0" lang="en-US" altLang="en-US" sz="21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44463E"/>
        </a:dk1>
        <a:lt1>
          <a:srgbClr val="FFFFFF"/>
        </a:lt1>
        <a:dk2>
          <a:srgbClr val="00772D"/>
        </a:dk2>
        <a:lt2>
          <a:srgbClr val="FFFFFF"/>
        </a:lt2>
        <a:accent1>
          <a:srgbClr val="8CDC50"/>
        </a:accent1>
        <a:accent2>
          <a:srgbClr val="8A8600"/>
        </a:accent2>
        <a:accent3>
          <a:srgbClr val="FFFFFF"/>
        </a:accent3>
        <a:accent4>
          <a:srgbClr val="393A34"/>
        </a:accent4>
        <a:accent5>
          <a:srgbClr val="C5EBB3"/>
        </a:accent5>
        <a:accent6>
          <a:srgbClr val="7D7900"/>
        </a:accent6>
        <a:hlink>
          <a:srgbClr val="E61464"/>
        </a:hlink>
        <a:folHlink>
          <a:srgbClr val="FF6A0B"/>
        </a:folHlink>
      </a:clrScheme>
      <a:clrMap bg1="lt1" tx1="dk1" bg2="lt2" tx2="dk2" accent1="accent1" accent2="accent2" accent3="accent3" accent4="accent4" accent5="accent5" accent6="accent6" hlink="hlink" folHlink="folHlink"/>
    </a:extraClrScheme>
    <a:extraClrScheme>
      <a:clrScheme name="Default Design 2">
        <a:dk1>
          <a:srgbClr val="4D4D4D"/>
        </a:dk1>
        <a:lt1>
          <a:srgbClr val="FFFFFF"/>
        </a:lt1>
        <a:dk2>
          <a:srgbClr val="00772D"/>
        </a:dk2>
        <a:lt2>
          <a:srgbClr val="FFFFFF"/>
        </a:lt2>
        <a:accent1>
          <a:srgbClr val="8CDC50"/>
        </a:accent1>
        <a:accent2>
          <a:srgbClr val="8A8600"/>
        </a:accent2>
        <a:accent3>
          <a:srgbClr val="AABDAD"/>
        </a:accent3>
        <a:accent4>
          <a:srgbClr val="DADADA"/>
        </a:accent4>
        <a:accent5>
          <a:srgbClr val="C5EBB3"/>
        </a:accent5>
        <a:accent6>
          <a:srgbClr val="7D7900"/>
        </a:accent6>
        <a:hlink>
          <a:srgbClr val="E61464"/>
        </a:hlink>
        <a:folHlink>
          <a:srgbClr val="FF6A0B"/>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6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4_Default Design">
  <a:themeElements>
    <a:clrScheme name="Default Design 1">
      <a:dk1>
        <a:srgbClr val="44463E"/>
      </a:dk1>
      <a:lt1>
        <a:srgbClr val="FFFFFF"/>
      </a:lt1>
      <a:dk2>
        <a:srgbClr val="00772D"/>
      </a:dk2>
      <a:lt2>
        <a:srgbClr val="FFFFFF"/>
      </a:lt2>
      <a:accent1>
        <a:srgbClr val="8CDC50"/>
      </a:accent1>
      <a:accent2>
        <a:srgbClr val="8A8600"/>
      </a:accent2>
      <a:accent3>
        <a:srgbClr val="FFFFFF"/>
      </a:accent3>
      <a:accent4>
        <a:srgbClr val="393A34"/>
      </a:accent4>
      <a:accent5>
        <a:srgbClr val="C5EBB3"/>
      </a:accent5>
      <a:accent6>
        <a:srgbClr val="7D7900"/>
      </a:accent6>
      <a:hlink>
        <a:srgbClr val="E61464"/>
      </a:hlink>
      <a:folHlink>
        <a:srgbClr val="FF6A0B"/>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3050" marR="0" indent="-271463" algn="l" defTabSz="914400" rtl="0" eaLnBrk="1" fontAlgn="base" latinLnBrk="0" hangingPunct="1">
          <a:lnSpc>
            <a:spcPct val="100000"/>
          </a:lnSpc>
          <a:spcBef>
            <a:spcPct val="0"/>
          </a:spcBef>
          <a:spcAft>
            <a:spcPct val="0"/>
          </a:spcAft>
          <a:buClrTx/>
          <a:buSzTx/>
          <a:buFontTx/>
          <a:buChar char="•"/>
          <a:tabLst/>
          <a:defRPr kumimoji="0" lang="en-US" altLang="en-US" sz="21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273050" marR="0" indent="-271463" algn="l" defTabSz="914400" rtl="0" eaLnBrk="1" fontAlgn="base" latinLnBrk="0" hangingPunct="1">
          <a:lnSpc>
            <a:spcPct val="100000"/>
          </a:lnSpc>
          <a:spcBef>
            <a:spcPct val="0"/>
          </a:spcBef>
          <a:spcAft>
            <a:spcPct val="0"/>
          </a:spcAft>
          <a:buClrTx/>
          <a:buSzTx/>
          <a:buFontTx/>
          <a:buChar char="•"/>
          <a:tabLst/>
          <a:defRPr kumimoji="0" lang="en-US" altLang="en-US" sz="21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44463E"/>
        </a:dk1>
        <a:lt1>
          <a:srgbClr val="FFFFFF"/>
        </a:lt1>
        <a:dk2>
          <a:srgbClr val="00772D"/>
        </a:dk2>
        <a:lt2>
          <a:srgbClr val="FFFFFF"/>
        </a:lt2>
        <a:accent1>
          <a:srgbClr val="8CDC50"/>
        </a:accent1>
        <a:accent2>
          <a:srgbClr val="8A8600"/>
        </a:accent2>
        <a:accent3>
          <a:srgbClr val="FFFFFF"/>
        </a:accent3>
        <a:accent4>
          <a:srgbClr val="393A34"/>
        </a:accent4>
        <a:accent5>
          <a:srgbClr val="C5EBB3"/>
        </a:accent5>
        <a:accent6>
          <a:srgbClr val="7D7900"/>
        </a:accent6>
        <a:hlink>
          <a:srgbClr val="E61464"/>
        </a:hlink>
        <a:folHlink>
          <a:srgbClr val="FF6A0B"/>
        </a:folHlink>
      </a:clrScheme>
      <a:clrMap bg1="lt1" tx1="dk1" bg2="lt2" tx2="dk2" accent1="accent1" accent2="accent2" accent3="accent3" accent4="accent4" accent5="accent5" accent6="accent6" hlink="hlink" folHlink="folHlink"/>
    </a:extraClrScheme>
    <a:extraClrScheme>
      <a:clrScheme name="Default Design 2">
        <a:dk1>
          <a:srgbClr val="4D4D4D"/>
        </a:dk1>
        <a:lt1>
          <a:srgbClr val="FFFFFF"/>
        </a:lt1>
        <a:dk2>
          <a:srgbClr val="00772D"/>
        </a:dk2>
        <a:lt2>
          <a:srgbClr val="FFFFFF"/>
        </a:lt2>
        <a:accent1>
          <a:srgbClr val="8CDC50"/>
        </a:accent1>
        <a:accent2>
          <a:srgbClr val="8A8600"/>
        </a:accent2>
        <a:accent3>
          <a:srgbClr val="AABDAD"/>
        </a:accent3>
        <a:accent4>
          <a:srgbClr val="DADADA"/>
        </a:accent4>
        <a:accent5>
          <a:srgbClr val="C5EBB3"/>
        </a:accent5>
        <a:accent6>
          <a:srgbClr val="7D7900"/>
        </a:accent6>
        <a:hlink>
          <a:srgbClr val="E61464"/>
        </a:hlink>
        <a:folHlink>
          <a:srgbClr val="FF6A0B"/>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5568</TotalTime>
  <Words>685</Words>
  <Application>Microsoft Office PowerPoint</Application>
  <PresentationFormat>On-screen Show (4:3)</PresentationFormat>
  <Paragraphs>152</Paragraphs>
  <Slides>17</Slides>
  <Notes>17</Notes>
  <HiddenSlides>0</HiddenSlides>
  <MMClips>0</MMClips>
  <ScaleCrop>false</ScaleCrop>
  <HeadingPairs>
    <vt:vector size="4" baseType="variant">
      <vt:variant>
        <vt:lpstr>Theme</vt:lpstr>
      </vt:variant>
      <vt:variant>
        <vt:i4>10</vt:i4>
      </vt:variant>
      <vt:variant>
        <vt:lpstr>Slide Titles</vt:lpstr>
      </vt:variant>
      <vt:variant>
        <vt:i4>17</vt:i4>
      </vt:variant>
    </vt:vector>
  </HeadingPairs>
  <TitlesOfParts>
    <vt:vector size="27" baseType="lpstr">
      <vt:lpstr>Breeze</vt:lpstr>
      <vt:lpstr>Custom Design</vt:lpstr>
      <vt:lpstr>1_Custom Design</vt:lpstr>
      <vt:lpstr>3_Default Design</vt:lpstr>
      <vt:lpstr>4_Breeze</vt:lpstr>
      <vt:lpstr>5_Breeze</vt:lpstr>
      <vt:lpstr>3_Breeze</vt:lpstr>
      <vt:lpstr>6_Breeze</vt:lpstr>
      <vt:lpstr>4_Default Design</vt:lpstr>
      <vt:lpstr>1_Breeze</vt:lpstr>
      <vt:lpstr>PowerPoint Presentation</vt:lpstr>
      <vt:lpstr>Outline</vt:lpstr>
      <vt:lpstr>Introduction </vt:lpstr>
      <vt:lpstr>Volunteering case study </vt:lpstr>
      <vt:lpstr>PowerPoint Presentation</vt:lpstr>
      <vt:lpstr>Volunteers at BTUK )</vt:lpstr>
      <vt:lpstr>PowerPoint Presentation</vt:lpstr>
      <vt:lpstr>Global context</vt:lpstr>
      <vt:lpstr>PowerPoint Presentation</vt:lpstr>
      <vt:lpstr>PowerPoint Presentation</vt:lpstr>
      <vt:lpstr>Global context</vt:lpstr>
      <vt:lpstr>Definition – volunteering </vt:lpstr>
      <vt:lpstr>Benefits of volunteering </vt:lpstr>
      <vt:lpstr>Framework for managing volunteers</vt:lpstr>
      <vt:lpstr>PowerPoint Presentation</vt:lpstr>
      <vt:lpstr>Resources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Oliver</dc:creator>
  <cp:lastModifiedBy>Jenny</cp:lastModifiedBy>
  <cp:revision>572</cp:revision>
  <cp:lastPrinted>2014-06-17T21:24:39Z</cp:lastPrinted>
  <dcterms:created xsi:type="dcterms:W3CDTF">2007-06-21T18:55:47Z</dcterms:created>
  <dcterms:modified xsi:type="dcterms:W3CDTF">2015-11-08T19:29:56Z</dcterms:modified>
</cp:coreProperties>
</file>